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3"/>
    <p:sldId id="258" r:id="rId4"/>
    <p:sldId id="266" r:id="rId5"/>
    <p:sldId id="270" r:id="rId6"/>
    <p:sldId id="263" r:id="rId7"/>
    <p:sldId id="264" r:id="rId8"/>
    <p:sldId id="259" r:id="rId9"/>
    <p:sldId id="257" r:id="rId10"/>
    <p:sldId id="271" r:id="rId11"/>
    <p:sldId id="260" r:id="rId12"/>
    <p:sldId id="273" r:id="rId13"/>
    <p:sldId id="272" r:id="rId15"/>
    <p:sldId id="274" r:id="rId16"/>
    <p:sldId id="269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058"/>
    <a:srgbClr val="FBD771"/>
    <a:srgbClr val="00BDEA"/>
    <a:srgbClr val="00CCFF"/>
    <a:srgbClr val="F7B819"/>
    <a:srgbClr val="6FBCF5"/>
    <a:srgbClr val="00A8D0"/>
    <a:srgbClr val="6F6F6F"/>
    <a:srgbClr val="797979"/>
    <a:srgbClr val="76B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5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_rels/data2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tiff"/><Relationship Id="rId4" Type="http://schemas.openxmlformats.org/officeDocument/2006/relationships/image" Target="../media/image8.tiff"/><Relationship Id="rId3" Type="http://schemas.openxmlformats.org/officeDocument/2006/relationships/image" Target="../media/image7.tiff"/><Relationship Id="rId2" Type="http://schemas.openxmlformats.org/officeDocument/2006/relationships/image" Target="../media/image36.jpeg"/><Relationship Id="rId1" Type="http://schemas.openxmlformats.org/officeDocument/2006/relationships/image" Target="../media/image6.tiff"/></Relationships>
</file>

<file path=ppt/diagrams/_rels/drawing1.xml.rels><?xml version="1.0" encoding="UTF-8" standalone="yes"?>
<Relationships xmlns="http://schemas.openxmlformats.org/package/2006/relationships"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tiff"/><Relationship Id="rId4" Type="http://schemas.openxmlformats.org/officeDocument/2006/relationships/image" Target="../media/image12.tiff"/><Relationship Id="rId3" Type="http://schemas.openxmlformats.org/officeDocument/2006/relationships/image" Target="../media/image11.tiff"/><Relationship Id="rId2" Type="http://schemas.openxmlformats.org/officeDocument/2006/relationships/image" Target="../media/image37.jpeg"/><Relationship Id="rId1" Type="http://schemas.openxmlformats.org/officeDocument/2006/relationships/image" Target="../media/image10.tif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DFC15-7835-4BD8-86AB-6A1A627F5857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38257CD-517D-4DEF-9BBA-AE297D656E31}">
      <dgm:prSet phldrT="[文本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 dirty="0"/>
        </a:p>
      </dgm:t>
    </dgm:pt>
    <dgm:pt modelId="{48113877-D019-4628-8FE1-2ADEFBB0157B}" cxnId="{D24FAF42-F2B1-4BC1-A11F-A2F5E6183DF7}" type="parTrans">
      <dgm:prSet/>
      <dgm:spPr/>
      <dgm:t>
        <a:bodyPr/>
        <a:lstStyle/>
        <a:p>
          <a:endParaRPr lang="zh-CN" altLang="en-US"/>
        </a:p>
      </dgm:t>
    </dgm:pt>
    <dgm:pt modelId="{F62C8E40-8F30-49BB-94D6-8D010A2B9D36}" cxnId="{D24FAF42-F2B1-4BC1-A11F-A2F5E6183DF7}" type="sibTrans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A19F96E2-87E9-45E0-AB6A-D400F9A9DD0C}">
      <dgm:prSet phldrT="[文本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zh-CN" altLang="en-US" dirty="0"/>
        </a:p>
      </dgm:t>
    </dgm:pt>
    <dgm:pt modelId="{641A729F-6FB5-4B98-BD0A-FF48ECB28168}" cxnId="{60A62692-A3E0-45AA-AFA0-2C18D3B9FEE3}" type="parTrans">
      <dgm:prSet/>
      <dgm:spPr/>
      <dgm:t>
        <a:bodyPr/>
        <a:lstStyle/>
        <a:p>
          <a:endParaRPr lang="zh-CN" altLang="en-US"/>
        </a:p>
      </dgm:t>
    </dgm:pt>
    <dgm:pt modelId="{67E287F5-DB6C-4D5F-83A1-CC3F61AF4D4E}" cxnId="{60A62692-A3E0-45AA-AFA0-2C18D3B9FEE3}" type="sibTrans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DB387497-40E2-4A28-B4DC-0F3F5843B906}">
      <dgm:prSet phldrT="[文本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zh-CN" altLang="en-US" dirty="0"/>
        </a:p>
      </dgm:t>
    </dgm:pt>
    <dgm:pt modelId="{2007A553-C80F-4A4E-B25F-251994898CE6}" cxnId="{247C6A36-92BE-480B-B23E-8C6CEAA95683}" type="parTrans">
      <dgm:prSet/>
      <dgm:spPr/>
      <dgm:t>
        <a:bodyPr/>
        <a:lstStyle/>
        <a:p>
          <a:endParaRPr lang="zh-CN" altLang="en-US"/>
        </a:p>
      </dgm:t>
    </dgm:pt>
    <dgm:pt modelId="{D033B1C7-D291-4137-8C35-04BB1FD9AAFF}" cxnId="{247C6A36-92BE-480B-B23E-8C6CEAA95683}" type="sibTrans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zh-CN" altLang="en-US" b="1"/>
        </a:p>
      </dgm:t>
    </dgm:pt>
    <dgm:pt modelId="{E9681DA5-F094-43D9-8B28-583A786CF353}" type="pres">
      <dgm:prSet presAssocID="{568DFC15-7835-4BD8-86AB-6A1A627F585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C7C6936C-1585-4C2A-A2AD-36F3C17B1BEC}" type="pres">
      <dgm:prSet presAssocID="{238257CD-517D-4DEF-9BBA-AE297D656E31}" presName="composite" presStyleCnt="0"/>
      <dgm:spPr/>
    </dgm:pt>
    <dgm:pt modelId="{9D42ED86-F424-4EDD-A2F2-B76CAAE28864}" type="pres">
      <dgm:prSet presAssocID="{238257CD-517D-4DEF-9BBA-AE297D656E31}" presName="Parent1" presStyleLbl="node1" presStyleIdx="0" presStyleCnt="6" custScaleX="104691" custScaleY="9833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A6BC6F-4905-4881-B7B6-8504FE7F0A8F}" type="pres">
      <dgm:prSet presAssocID="{238257CD-517D-4DEF-9BBA-AE297D656E31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9662D8-A872-4343-A6CF-61CCF4A3E4AF}" type="pres">
      <dgm:prSet presAssocID="{238257CD-517D-4DEF-9BBA-AE297D656E31}" presName="BalanceSpacing" presStyleCnt="0"/>
      <dgm:spPr/>
    </dgm:pt>
    <dgm:pt modelId="{20C40F01-BBE4-4D1E-978D-6F361F6F3909}" type="pres">
      <dgm:prSet presAssocID="{238257CD-517D-4DEF-9BBA-AE297D656E31}" presName="BalanceSpacing1" presStyleCnt="0"/>
      <dgm:spPr/>
    </dgm:pt>
    <dgm:pt modelId="{41C6D454-67A5-41A3-ABE8-E6978CD59E45}" type="pres">
      <dgm:prSet presAssocID="{F62C8E40-8F30-49BB-94D6-8D010A2B9D36}" presName="Accent1Text" presStyleLbl="node1" presStyleIdx="1" presStyleCnt="6" custScaleX="103824"/>
      <dgm:spPr/>
      <dgm:t>
        <a:bodyPr/>
        <a:lstStyle/>
        <a:p>
          <a:endParaRPr lang="zh-CN" altLang="en-US"/>
        </a:p>
      </dgm:t>
    </dgm:pt>
    <dgm:pt modelId="{A87C52E0-F821-454F-95CB-6F3EFD71DEEC}" type="pres">
      <dgm:prSet presAssocID="{F62C8E40-8F30-49BB-94D6-8D010A2B9D36}" presName="spaceBetweenRectangles" presStyleCnt="0"/>
      <dgm:spPr/>
    </dgm:pt>
    <dgm:pt modelId="{BB794CCF-5240-4EBF-A104-14548380548F}" type="pres">
      <dgm:prSet presAssocID="{A19F96E2-87E9-45E0-AB6A-D400F9A9DD0C}" presName="composite" presStyleCnt="0"/>
      <dgm:spPr/>
    </dgm:pt>
    <dgm:pt modelId="{806993EB-8B21-43B2-A166-F6D40070E394}" type="pres">
      <dgm:prSet presAssocID="{A19F96E2-87E9-45E0-AB6A-D400F9A9DD0C}" presName="Parent1" presStyleLbl="node1" presStyleIdx="2" presStyleCnt="6" custScaleX="105463" custLinFactNeighborX="56757" custLinFactNeighborY="8621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C22579-8425-47C2-9CB7-44E6C3DBB1F9}" type="pres">
      <dgm:prSet presAssocID="{A19F96E2-87E9-45E0-AB6A-D400F9A9DD0C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300A6A-7028-498F-AC0E-D08C41ED8377}" type="pres">
      <dgm:prSet presAssocID="{A19F96E2-87E9-45E0-AB6A-D400F9A9DD0C}" presName="BalanceSpacing" presStyleCnt="0"/>
      <dgm:spPr/>
    </dgm:pt>
    <dgm:pt modelId="{3CA3D3DB-784D-4832-8798-7F827A4D4099}" type="pres">
      <dgm:prSet presAssocID="{A19F96E2-87E9-45E0-AB6A-D400F9A9DD0C}" presName="BalanceSpacing1" presStyleCnt="0"/>
      <dgm:spPr/>
    </dgm:pt>
    <dgm:pt modelId="{F8821ACB-4D6A-409C-A816-39C163E3EA31}" type="pres">
      <dgm:prSet presAssocID="{67E287F5-DB6C-4D5F-83A1-CC3F61AF4D4E}" presName="Accent1Text" presStyleLbl="node1" presStyleIdx="3" presStyleCnt="6" custScaleX="104327" custLinFactNeighborX="2783" custLinFactNeighborY="621"/>
      <dgm:spPr/>
      <dgm:t>
        <a:bodyPr/>
        <a:lstStyle/>
        <a:p>
          <a:endParaRPr lang="zh-CN" altLang="en-US"/>
        </a:p>
      </dgm:t>
    </dgm:pt>
    <dgm:pt modelId="{E7E139F6-9F0D-4638-ADC3-340A574A1870}" type="pres">
      <dgm:prSet presAssocID="{67E287F5-DB6C-4D5F-83A1-CC3F61AF4D4E}" presName="spaceBetweenRectangles" presStyleCnt="0"/>
      <dgm:spPr/>
    </dgm:pt>
    <dgm:pt modelId="{EAE51F1E-D774-4F42-B868-E5E6CA0758B8}" type="pres">
      <dgm:prSet presAssocID="{DB387497-40E2-4A28-B4DC-0F3F5843B906}" presName="composite" presStyleCnt="0"/>
      <dgm:spPr/>
    </dgm:pt>
    <dgm:pt modelId="{C6ADA346-B138-487D-8ADD-FD51D7D64647}" type="pres">
      <dgm:prSet presAssocID="{DB387497-40E2-4A28-B4DC-0F3F5843B906}" presName="Parent1" presStyleLbl="node1" presStyleIdx="4" presStyleCnt="6" custLinFactX="-6128" custLinFactNeighborX="-100000" custLinFactNeighborY="133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0717FA-1D3A-4723-8F33-C94237CC834D}" type="pres">
      <dgm:prSet presAssocID="{DB387497-40E2-4A28-B4DC-0F3F5843B906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4C4EB2-5257-4FB5-9F9A-CCF39149D1F1}" type="pres">
      <dgm:prSet presAssocID="{DB387497-40E2-4A28-B4DC-0F3F5843B906}" presName="BalanceSpacing" presStyleCnt="0"/>
      <dgm:spPr/>
    </dgm:pt>
    <dgm:pt modelId="{64A7580A-37AC-4BCB-8648-437042695E75}" type="pres">
      <dgm:prSet presAssocID="{DB387497-40E2-4A28-B4DC-0F3F5843B906}" presName="BalanceSpacing1" presStyleCnt="0"/>
      <dgm:spPr/>
    </dgm:pt>
    <dgm:pt modelId="{FF0246B4-3F2A-40AD-8A6E-3A85002E1049}" type="pres">
      <dgm:prSet presAssocID="{D033B1C7-D291-4137-8C35-04BB1FD9AAFF}" presName="Accent1Text" presStyleLbl="node1" presStyleIdx="5" presStyleCnt="6" custLinFactNeighborX="54845" custLinFactNeighborY="-84259"/>
      <dgm:spPr/>
      <dgm:t>
        <a:bodyPr/>
        <a:lstStyle/>
        <a:p>
          <a:endParaRPr lang="zh-CN" altLang="en-US"/>
        </a:p>
      </dgm:t>
    </dgm:pt>
  </dgm:ptLst>
  <dgm:cxnLst>
    <dgm:cxn modelId="{DBA36DB6-0E48-451C-9785-DC5123AFF4C3}" type="presOf" srcId="{67E287F5-DB6C-4D5F-83A1-CC3F61AF4D4E}" destId="{F8821ACB-4D6A-409C-A816-39C163E3EA31}" srcOrd="0" destOrd="0" presId="urn:microsoft.com/office/officeart/2008/layout/AlternatingHexagons"/>
    <dgm:cxn modelId="{21986403-85AB-4056-BF4F-B7AF92CB2440}" type="presOf" srcId="{A19F96E2-87E9-45E0-AB6A-D400F9A9DD0C}" destId="{806993EB-8B21-43B2-A166-F6D40070E394}" srcOrd="0" destOrd="0" presId="urn:microsoft.com/office/officeart/2008/layout/AlternatingHexagons"/>
    <dgm:cxn modelId="{60A62692-A3E0-45AA-AFA0-2C18D3B9FEE3}" srcId="{568DFC15-7835-4BD8-86AB-6A1A627F5857}" destId="{A19F96E2-87E9-45E0-AB6A-D400F9A9DD0C}" srcOrd="1" destOrd="0" parTransId="{641A729F-6FB5-4B98-BD0A-FF48ECB28168}" sibTransId="{67E287F5-DB6C-4D5F-83A1-CC3F61AF4D4E}"/>
    <dgm:cxn modelId="{96C9BBC8-586F-470E-9F34-3712BB944E27}" type="presOf" srcId="{DB387497-40E2-4A28-B4DC-0F3F5843B906}" destId="{C6ADA346-B138-487D-8ADD-FD51D7D64647}" srcOrd="0" destOrd="0" presId="urn:microsoft.com/office/officeart/2008/layout/AlternatingHexagons"/>
    <dgm:cxn modelId="{164F4A03-C1EE-4AA7-B824-A5B854E1FB48}" type="presOf" srcId="{F62C8E40-8F30-49BB-94D6-8D010A2B9D36}" destId="{41C6D454-67A5-41A3-ABE8-E6978CD59E45}" srcOrd="0" destOrd="0" presId="urn:microsoft.com/office/officeart/2008/layout/AlternatingHexagons"/>
    <dgm:cxn modelId="{E89D8073-5B19-47E9-A9B5-E49B5AF1CAB6}" type="presOf" srcId="{238257CD-517D-4DEF-9BBA-AE297D656E31}" destId="{9D42ED86-F424-4EDD-A2F2-B76CAAE28864}" srcOrd="0" destOrd="0" presId="urn:microsoft.com/office/officeart/2008/layout/AlternatingHexagons"/>
    <dgm:cxn modelId="{15299D7E-3620-4229-9682-A2A864C5113F}" type="presOf" srcId="{568DFC15-7835-4BD8-86AB-6A1A627F5857}" destId="{E9681DA5-F094-43D9-8B28-583A786CF353}" srcOrd="0" destOrd="0" presId="urn:microsoft.com/office/officeart/2008/layout/AlternatingHexagons"/>
    <dgm:cxn modelId="{D4E1C33E-6E71-4375-BA0B-79EA674D0BCF}" type="presOf" srcId="{D033B1C7-D291-4137-8C35-04BB1FD9AAFF}" destId="{FF0246B4-3F2A-40AD-8A6E-3A85002E1049}" srcOrd="0" destOrd="0" presId="urn:microsoft.com/office/officeart/2008/layout/AlternatingHexagons"/>
    <dgm:cxn modelId="{247C6A36-92BE-480B-B23E-8C6CEAA95683}" srcId="{568DFC15-7835-4BD8-86AB-6A1A627F5857}" destId="{DB387497-40E2-4A28-B4DC-0F3F5843B906}" srcOrd="2" destOrd="0" parTransId="{2007A553-C80F-4A4E-B25F-251994898CE6}" sibTransId="{D033B1C7-D291-4137-8C35-04BB1FD9AAFF}"/>
    <dgm:cxn modelId="{D24FAF42-F2B1-4BC1-A11F-A2F5E6183DF7}" srcId="{568DFC15-7835-4BD8-86AB-6A1A627F5857}" destId="{238257CD-517D-4DEF-9BBA-AE297D656E31}" srcOrd="0" destOrd="0" parTransId="{48113877-D019-4628-8FE1-2ADEFBB0157B}" sibTransId="{F62C8E40-8F30-49BB-94D6-8D010A2B9D36}"/>
    <dgm:cxn modelId="{CEDD6214-4DA1-4B37-8B8E-422E67C69C75}" type="presParOf" srcId="{E9681DA5-F094-43D9-8B28-583A786CF353}" destId="{C7C6936C-1585-4C2A-A2AD-36F3C17B1BEC}" srcOrd="0" destOrd="0" presId="urn:microsoft.com/office/officeart/2008/layout/AlternatingHexagons"/>
    <dgm:cxn modelId="{FB015AB6-AFDF-4E81-8D28-613B9DF95A4D}" type="presParOf" srcId="{C7C6936C-1585-4C2A-A2AD-36F3C17B1BEC}" destId="{9D42ED86-F424-4EDD-A2F2-B76CAAE28864}" srcOrd="0" destOrd="0" presId="urn:microsoft.com/office/officeart/2008/layout/AlternatingHexagons"/>
    <dgm:cxn modelId="{88872AFC-3092-4C1D-89F0-2189D77331FD}" type="presParOf" srcId="{C7C6936C-1585-4C2A-A2AD-36F3C17B1BEC}" destId="{CDA6BC6F-4905-4881-B7B6-8504FE7F0A8F}" srcOrd="1" destOrd="0" presId="urn:microsoft.com/office/officeart/2008/layout/AlternatingHexagons"/>
    <dgm:cxn modelId="{6FD2B46C-C85F-4151-A7AB-549BFC679527}" type="presParOf" srcId="{C7C6936C-1585-4C2A-A2AD-36F3C17B1BEC}" destId="{AE9662D8-A872-4343-A6CF-61CCF4A3E4AF}" srcOrd="2" destOrd="0" presId="urn:microsoft.com/office/officeart/2008/layout/AlternatingHexagons"/>
    <dgm:cxn modelId="{14397C0A-9D29-4973-A501-6ECD1221D6E2}" type="presParOf" srcId="{C7C6936C-1585-4C2A-A2AD-36F3C17B1BEC}" destId="{20C40F01-BBE4-4D1E-978D-6F361F6F3909}" srcOrd="3" destOrd="0" presId="urn:microsoft.com/office/officeart/2008/layout/AlternatingHexagons"/>
    <dgm:cxn modelId="{159A0F90-533D-4ADC-B6E1-E8ED984A0E83}" type="presParOf" srcId="{C7C6936C-1585-4C2A-A2AD-36F3C17B1BEC}" destId="{41C6D454-67A5-41A3-ABE8-E6978CD59E45}" srcOrd="4" destOrd="0" presId="urn:microsoft.com/office/officeart/2008/layout/AlternatingHexagons"/>
    <dgm:cxn modelId="{A59354AF-B3FA-4C43-9C7B-611FE024AAEA}" type="presParOf" srcId="{E9681DA5-F094-43D9-8B28-583A786CF353}" destId="{A87C52E0-F821-454F-95CB-6F3EFD71DEEC}" srcOrd="1" destOrd="0" presId="urn:microsoft.com/office/officeart/2008/layout/AlternatingHexagons"/>
    <dgm:cxn modelId="{32FDB262-2A4E-4ABF-9F2A-444D69C8DF00}" type="presParOf" srcId="{E9681DA5-F094-43D9-8B28-583A786CF353}" destId="{BB794CCF-5240-4EBF-A104-14548380548F}" srcOrd="2" destOrd="0" presId="urn:microsoft.com/office/officeart/2008/layout/AlternatingHexagons"/>
    <dgm:cxn modelId="{857AAD16-383C-4D62-8660-1CD9395A82D8}" type="presParOf" srcId="{BB794CCF-5240-4EBF-A104-14548380548F}" destId="{806993EB-8B21-43B2-A166-F6D40070E394}" srcOrd="0" destOrd="0" presId="urn:microsoft.com/office/officeart/2008/layout/AlternatingHexagons"/>
    <dgm:cxn modelId="{266F0FCC-6230-482D-854B-67A02DA9A74A}" type="presParOf" srcId="{BB794CCF-5240-4EBF-A104-14548380548F}" destId="{F4C22579-8425-47C2-9CB7-44E6C3DBB1F9}" srcOrd="1" destOrd="0" presId="urn:microsoft.com/office/officeart/2008/layout/AlternatingHexagons"/>
    <dgm:cxn modelId="{CA75FD6D-4684-4D00-82FF-8F5D6A38393A}" type="presParOf" srcId="{BB794CCF-5240-4EBF-A104-14548380548F}" destId="{BF300A6A-7028-498F-AC0E-D08C41ED8377}" srcOrd="2" destOrd="0" presId="urn:microsoft.com/office/officeart/2008/layout/AlternatingHexagons"/>
    <dgm:cxn modelId="{87F7B305-6076-420E-BB2B-2476FC6F5578}" type="presParOf" srcId="{BB794CCF-5240-4EBF-A104-14548380548F}" destId="{3CA3D3DB-784D-4832-8798-7F827A4D4099}" srcOrd="3" destOrd="0" presId="urn:microsoft.com/office/officeart/2008/layout/AlternatingHexagons"/>
    <dgm:cxn modelId="{012B43A8-821B-4197-B2C9-E58EEA078598}" type="presParOf" srcId="{BB794CCF-5240-4EBF-A104-14548380548F}" destId="{F8821ACB-4D6A-409C-A816-39C163E3EA31}" srcOrd="4" destOrd="0" presId="urn:microsoft.com/office/officeart/2008/layout/AlternatingHexagons"/>
    <dgm:cxn modelId="{45C49B0D-846B-4C47-AB58-0D8FCA48CA21}" type="presParOf" srcId="{E9681DA5-F094-43D9-8B28-583A786CF353}" destId="{E7E139F6-9F0D-4638-ADC3-340A574A1870}" srcOrd="3" destOrd="0" presId="urn:microsoft.com/office/officeart/2008/layout/AlternatingHexagons"/>
    <dgm:cxn modelId="{D529A4CC-2AD0-4CF2-898D-8D897B3C26D5}" type="presParOf" srcId="{E9681DA5-F094-43D9-8B28-583A786CF353}" destId="{EAE51F1E-D774-4F42-B868-E5E6CA0758B8}" srcOrd="4" destOrd="0" presId="urn:microsoft.com/office/officeart/2008/layout/AlternatingHexagons"/>
    <dgm:cxn modelId="{BECF2974-F139-42C2-A424-E0F76EA01BCE}" type="presParOf" srcId="{EAE51F1E-D774-4F42-B868-E5E6CA0758B8}" destId="{C6ADA346-B138-487D-8ADD-FD51D7D64647}" srcOrd="0" destOrd="0" presId="urn:microsoft.com/office/officeart/2008/layout/AlternatingHexagons"/>
    <dgm:cxn modelId="{5843DE67-AD21-4542-85DF-AA039544077C}" type="presParOf" srcId="{EAE51F1E-D774-4F42-B868-E5E6CA0758B8}" destId="{780717FA-1D3A-4723-8F33-C94237CC834D}" srcOrd="1" destOrd="0" presId="urn:microsoft.com/office/officeart/2008/layout/AlternatingHexagons"/>
    <dgm:cxn modelId="{0CFB8F17-7A60-4893-A308-E6001643329B}" type="presParOf" srcId="{EAE51F1E-D774-4F42-B868-E5E6CA0758B8}" destId="{784C4EB2-5257-4FB5-9F9A-CCF39149D1F1}" srcOrd="2" destOrd="0" presId="urn:microsoft.com/office/officeart/2008/layout/AlternatingHexagons"/>
    <dgm:cxn modelId="{F13B557A-6A13-469B-AEAD-F9F40FAD5889}" type="presParOf" srcId="{EAE51F1E-D774-4F42-B868-E5E6CA0758B8}" destId="{64A7580A-37AC-4BCB-8648-437042695E75}" srcOrd="3" destOrd="0" presId="urn:microsoft.com/office/officeart/2008/layout/AlternatingHexagons"/>
    <dgm:cxn modelId="{07BE6776-E8F0-44AF-9541-AC9B06D9160D}" type="presParOf" srcId="{EAE51F1E-D774-4F42-B868-E5E6CA0758B8}" destId="{FF0246B4-3F2A-40AD-8A6E-3A85002E1049}" srcOrd="4" destOrd="0" presId="urn:microsoft.com/office/officeart/2008/layout/AlternatingHexagons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10487B-6639-43F1-9D27-259AA3CC898A}" type="doc">
      <dgm:prSet loTypeId="urn:microsoft.com/office/officeart/2009/3/layout/SpiralPicture" loCatId="pictur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8C879FB-AB9C-4593-B591-92C49E988968}">
      <dgm:prSet/>
      <dgm:spPr/>
      <dgm:t>
        <a:bodyPr/>
        <a:lstStyle/>
        <a:p>
          <a:endParaRPr lang="zh-CN" altLang="en-US"/>
        </a:p>
      </dgm:t>
    </dgm:pt>
    <dgm:pt modelId="{52FF5424-7D31-41EB-823B-E7E7F2AB0CF6}" cxnId="{F8C7AE0E-BCC6-4474-AC56-FCB3A6AD4455}" type="parTrans">
      <dgm:prSet/>
      <dgm:spPr/>
      <dgm:t>
        <a:bodyPr/>
        <a:lstStyle/>
        <a:p>
          <a:endParaRPr lang="zh-CN" altLang="en-US"/>
        </a:p>
      </dgm:t>
    </dgm:pt>
    <dgm:pt modelId="{01987063-6977-4402-84D6-C588D64D3D86}" cxnId="{F8C7AE0E-BCC6-4474-AC56-FCB3A6AD4455}" type="sibTrans">
      <dgm:prSet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810" r="-20190"/>
          </a:stretch>
        </a:blipFill>
      </dgm:spPr>
      <dgm:t>
        <a:bodyPr/>
        <a:lstStyle/>
        <a:p>
          <a:endParaRPr lang="zh-CN" altLang="en-US"/>
        </a:p>
      </dgm:t>
    </dgm:pt>
    <dgm:pt modelId="{87960896-F981-41A8-817E-68E88FBBCEF7}">
      <dgm:prSet/>
      <dgm:spPr/>
      <dgm:t>
        <a:bodyPr/>
        <a:lstStyle/>
        <a:p>
          <a:endParaRPr lang="zh-CN" altLang="en-US"/>
        </a:p>
      </dgm:t>
    </dgm:pt>
    <dgm:pt modelId="{761AA1DD-B492-4976-8205-F41FC2FBD1FB}" cxnId="{54771F71-EEFB-4376-8925-7046BA2A747B}" type="parTrans">
      <dgm:prSet/>
      <dgm:spPr/>
      <dgm:t>
        <a:bodyPr/>
        <a:lstStyle/>
        <a:p>
          <a:endParaRPr lang="zh-CN" altLang="en-US"/>
        </a:p>
      </dgm:t>
    </dgm:pt>
    <dgm:pt modelId="{B60765F5-2CC0-4A3B-8444-2930201914FE}" cxnId="{54771F71-EEFB-4376-8925-7046BA2A747B}" type="sibTrans">
      <dgm:prSet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7" t="-240" r="-1707" b="13844"/>
          </a:stretch>
        </a:blipFill>
      </dgm:spPr>
      <dgm:t>
        <a:bodyPr/>
        <a:lstStyle/>
        <a:p>
          <a:endParaRPr lang="zh-CN" altLang="en-US"/>
        </a:p>
      </dgm:t>
    </dgm:pt>
    <dgm:pt modelId="{8EA3F78D-2926-4B16-A14F-E9BA6B80A2D6}">
      <dgm:prSet/>
      <dgm:spPr/>
      <dgm:t>
        <a:bodyPr/>
        <a:lstStyle/>
        <a:p>
          <a:endParaRPr lang="zh-CN" altLang="en-US"/>
        </a:p>
      </dgm:t>
    </dgm:pt>
    <dgm:pt modelId="{75497723-F833-4445-A78D-F41EB9791442}" cxnId="{F08024D2-B1AB-42B9-92B5-D17E97DB12CE}" type="parTrans">
      <dgm:prSet/>
      <dgm:spPr/>
      <dgm:t>
        <a:bodyPr/>
        <a:lstStyle/>
        <a:p>
          <a:endParaRPr lang="zh-CN" altLang="en-US"/>
        </a:p>
      </dgm:t>
    </dgm:pt>
    <dgm:pt modelId="{E0BF64E6-4147-456F-8DC3-26B33C3B3046}" cxnId="{F08024D2-B1AB-42B9-92B5-D17E97DB12CE}" type="sibTrans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zh-CN" altLang="en-US"/>
        </a:p>
      </dgm:t>
    </dgm:pt>
    <dgm:pt modelId="{6EA95939-C558-4DB1-A94F-2D0B06D58258}">
      <dgm:prSet/>
      <dgm:spPr/>
      <dgm:t>
        <a:bodyPr/>
        <a:lstStyle/>
        <a:p>
          <a:endParaRPr lang="zh-CN" altLang="en-US"/>
        </a:p>
      </dgm:t>
    </dgm:pt>
    <dgm:pt modelId="{0BA9D599-842C-45BA-BE66-1B2019DF7801}" cxnId="{6F57FD29-5733-46F3-986B-7AFC10604BC9}" type="parTrans">
      <dgm:prSet/>
      <dgm:spPr/>
      <dgm:t>
        <a:bodyPr/>
        <a:lstStyle/>
        <a:p>
          <a:endParaRPr lang="zh-CN" altLang="en-US"/>
        </a:p>
      </dgm:t>
    </dgm:pt>
    <dgm:pt modelId="{D5B0A4EA-7DC2-4C88-86C8-EF060EF5A3AE}" cxnId="{6F57FD29-5733-46F3-986B-7AFC10604BC9}" type="sibTrans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zh-CN" altLang="en-US"/>
        </a:p>
      </dgm:t>
    </dgm:pt>
    <dgm:pt modelId="{BE92D4AF-859E-4CDA-83BC-DFAFD48F4905}">
      <dgm:prSet/>
      <dgm:spPr/>
      <dgm:t>
        <a:bodyPr/>
        <a:lstStyle/>
        <a:p>
          <a:endParaRPr lang="zh-CN" altLang="en-US"/>
        </a:p>
      </dgm:t>
    </dgm:pt>
    <dgm:pt modelId="{F40ABD66-CB2F-4311-AB78-150C9722F437}" cxnId="{2D21A97C-F235-4C99-9590-DCCE5FBBA3B1}" type="parTrans">
      <dgm:prSet/>
      <dgm:spPr/>
      <dgm:t>
        <a:bodyPr/>
        <a:lstStyle/>
        <a:p>
          <a:endParaRPr lang="zh-CN" altLang="en-US"/>
        </a:p>
      </dgm:t>
    </dgm:pt>
    <dgm:pt modelId="{32B93F75-FD9B-4360-8740-338FAF02D1D9}" cxnId="{2D21A97C-F235-4C99-9590-DCCE5FBBA3B1}" type="sibTrans">
      <dgm:prSet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zh-CN" altLang="en-US"/>
        </a:p>
      </dgm:t>
    </dgm:pt>
    <dgm:pt modelId="{4B9037AC-06F6-4355-AADB-8509A0274747}" type="pres">
      <dgm:prSet presAssocID="{BA10487B-6639-43F1-9D27-259AA3CC898A}" presName="Name0" presStyleCnt="0">
        <dgm:presLayoutVars>
          <dgm:chMax val="5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39338E7-A5CE-4A8B-8189-7E6109B61F0D}" type="pres">
      <dgm:prSet presAssocID="{BA10487B-6639-43F1-9D27-259AA3CC898A}" presName="picts" presStyleCnt="0"/>
      <dgm:spPr/>
    </dgm:pt>
    <dgm:pt modelId="{3F2532FD-4D52-422B-989F-DB26B74222BB}" type="pres">
      <dgm:prSet presAssocID="{BA10487B-6639-43F1-9D27-259AA3CC898A}" presName="space1" presStyleCnt="0"/>
      <dgm:spPr/>
    </dgm:pt>
    <dgm:pt modelId="{DD187E65-38C2-47FC-A1DC-8BCD04BEB7FE}" type="pres">
      <dgm:prSet presAssocID="{BA10487B-6639-43F1-9D27-259AA3CC898A}" presName="space2" presStyleCnt="0"/>
      <dgm:spPr/>
    </dgm:pt>
    <dgm:pt modelId="{B5FC5968-6333-419F-97F0-7BA88A217B5F}" type="pres">
      <dgm:prSet presAssocID="{01987063-6977-4402-84D6-C588D64D3D86}" presName="pictA1" presStyleCnt="0"/>
      <dgm:spPr/>
    </dgm:pt>
    <dgm:pt modelId="{A829F45B-4340-40CA-B20C-7E03E7D5B572}" type="pres">
      <dgm:prSet presAssocID="{01987063-6977-4402-84D6-C588D64D3D86}" presName="imageRepeatNode" presStyleLbl="alignNode1" presStyleIdx="0" presStyleCnt="5" custScaleX="106523" custScaleY="106199" custLinFactNeighborX="-1501" custLinFactNeighborY="1566"/>
      <dgm:spPr/>
      <dgm:t>
        <a:bodyPr/>
        <a:lstStyle/>
        <a:p>
          <a:endParaRPr lang="zh-CN" altLang="en-US"/>
        </a:p>
      </dgm:t>
    </dgm:pt>
    <dgm:pt modelId="{3CED6D4E-78FC-4D05-BC82-33C27A379B23}" type="pres">
      <dgm:prSet presAssocID="{01987063-6977-4402-84D6-C588D64D3D86}" presName="oneDotPict" presStyleCnt="0"/>
      <dgm:spPr/>
    </dgm:pt>
    <dgm:pt modelId="{9A23583E-907A-482B-94FE-25D7DC9F6894}" type="pres">
      <dgm:prSet presAssocID="{01987063-6977-4402-84D6-C588D64D3D86}" presName="dotPict_11" presStyleLbl="solidFgAcc1" presStyleIdx="0" presStyleCnt="30"/>
      <dgm:spPr>
        <a:noFill/>
        <a:ln>
          <a:noFill/>
        </a:ln>
      </dgm:spPr>
    </dgm:pt>
    <dgm:pt modelId="{9765FF41-E9AB-4D8D-B2E5-03DE97D9BC72}" type="pres">
      <dgm:prSet presAssocID="{B60765F5-2CC0-4A3B-8444-2930201914FE}" presName="pictA2" presStyleCnt="0"/>
      <dgm:spPr/>
    </dgm:pt>
    <dgm:pt modelId="{AFB5BCB5-7641-4DD3-B02B-F27F63F4872D}" type="pres">
      <dgm:prSet presAssocID="{B60765F5-2CC0-4A3B-8444-2930201914FE}" presName="imageRepeatNode" presStyleLbl="alignNode1" presStyleIdx="1" presStyleCnt="5" custScaleX="102948" custScaleY="85737" custLinFactNeighborX="4126" custLinFactNeighborY="-9680"/>
      <dgm:spPr/>
      <dgm:t>
        <a:bodyPr/>
        <a:lstStyle/>
        <a:p>
          <a:endParaRPr lang="zh-CN" altLang="en-US"/>
        </a:p>
      </dgm:t>
    </dgm:pt>
    <dgm:pt modelId="{8DC37347-F43D-4247-A289-885552407D76}" type="pres">
      <dgm:prSet presAssocID="{B60765F5-2CC0-4A3B-8444-2930201914FE}" presName="twoDotsPict" presStyleCnt="0"/>
      <dgm:spPr/>
    </dgm:pt>
    <dgm:pt modelId="{CC75D912-F489-4A94-888A-4C1F127FB294}" type="pres">
      <dgm:prSet presAssocID="{B60765F5-2CC0-4A3B-8444-2930201914FE}" presName="dotPict_21" presStyleLbl="solidFgAcc1" presStyleIdx="1" presStyleCnt="30"/>
      <dgm:spPr>
        <a:noFill/>
        <a:ln>
          <a:noFill/>
        </a:ln>
      </dgm:spPr>
    </dgm:pt>
    <dgm:pt modelId="{3E007127-5858-41B7-96F1-CA59CFD3D4B3}" type="pres">
      <dgm:prSet presAssocID="{B60765F5-2CC0-4A3B-8444-2930201914FE}" presName="dotPict_22" presStyleLbl="solidFgAcc1" presStyleIdx="2" presStyleCnt="30"/>
      <dgm:spPr>
        <a:noFill/>
        <a:ln>
          <a:noFill/>
        </a:ln>
      </dgm:spPr>
    </dgm:pt>
    <dgm:pt modelId="{E97A53D9-3E27-4316-99CC-90C0E93945B5}" type="pres">
      <dgm:prSet presAssocID="{E0BF64E6-4147-456F-8DC3-26B33C3B3046}" presName="pictA3" presStyleCnt="0"/>
      <dgm:spPr/>
    </dgm:pt>
    <dgm:pt modelId="{0EAB65A5-EA2A-46CB-BF46-9A71B3EE6A14}" type="pres">
      <dgm:prSet presAssocID="{E0BF64E6-4147-456F-8DC3-26B33C3B3046}" presName="imageRepeatNode" presStyleLbl="alignNode1" presStyleIdx="2" presStyleCnt="5" custScaleY="99999" custLinFactNeighborX="4002" custLinFactNeighborY="-48295"/>
      <dgm:spPr/>
      <dgm:t>
        <a:bodyPr/>
        <a:lstStyle/>
        <a:p>
          <a:endParaRPr lang="zh-CN" altLang="en-US"/>
        </a:p>
      </dgm:t>
    </dgm:pt>
    <dgm:pt modelId="{6CC7BFFB-26CD-4699-80F7-1C75DF34138F}" type="pres">
      <dgm:prSet presAssocID="{E0BF64E6-4147-456F-8DC3-26B33C3B3046}" presName="threeDotsPict" presStyleCnt="0"/>
      <dgm:spPr/>
    </dgm:pt>
    <dgm:pt modelId="{E314D96C-1FC8-43CF-B63D-E9B789FCDB39}" type="pres">
      <dgm:prSet presAssocID="{E0BF64E6-4147-456F-8DC3-26B33C3B3046}" presName="dotPict_31" presStyleLbl="solidFgAcc1" presStyleIdx="3" presStyleCnt="3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3CCB141C-B71B-4B70-9F5B-DACA478D1C88}" type="pres">
      <dgm:prSet presAssocID="{E0BF64E6-4147-456F-8DC3-26B33C3B3046}" presName="dotPict_32" presStyleLbl="solidFgAcc1" presStyleIdx="4" presStyleCnt="30"/>
      <dgm:spPr>
        <a:noFill/>
        <a:ln>
          <a:noFill/>
        </a:ln>
      </dgm:spPr>
    </dgm:pt>
    <dgm:pt modelId="{9FBCB852-F6C7-448F-9984-B6A91F0B5EAB}" type="pres">
      <dgm:prSet presAssocID="{E0BF64E6-4147-456F-8DC3-26B33C3B3046}" presName="dotPict_33" presStyleLbl="solidFgAcc1" presStyleIdx="5" presStyleCnt="3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7130481E-E0D9-477B-BE73-C591761E69DC}" type="pres">
      <dgm:prSet presAssocID="{D5B0A4EA-7DC2-4C88-86C8-EF060EF5A3AE}" presName="pictA4" presStyleCnt="0"/>
      <dgm:spPr/>
    </dgm:pt>
    <dgm:pt modelId="{1A74EE01-D5DA-4CB9-A78E-58C3549D3552}" type="pres">
      <dgm:prSet presAssocID="{D5B0A4EA-7DC2-4C88-86C8-EF060EF5A3AE}" presName="imageRepeatNode" presStyleLbl="alignNode1" presStyleIdx="3" presStyleCnt="5" custLinFactNeighborX="8765" custLinFactNeighborY="-81285"/>
      <dgm:spPr/>
      <dgm:t>
        <a:bodyPr/>
        <a:lstStyle/>
        <a:p>
          <a:endParaRPr lang="zh-CN" altLang="en-US"/>
        </a:p>
      </dgm:t>
    </dgm:pt>
    <dgm:pt modelId="{EAF79DE0-82D3-41CF-BF30-E607B241D35F}" type="pres">
      <dgm:prSet presAssocID="{D5B0A4EA-7DC2-4C88-86C8-EF060EF5A3AE}" presName="fourDotsPict" presStyleCnt="0"/>
      <dgm:spPr/>
    </dgm:pt>
    <dgm:pt modelId="{37D3E7CE-994A-4832-952D-340380478FEF}" type="pres">
      <dgm:prSet presAssocID="{D5B0A4EA-7DC2-4C88-86C8-EF060EF5A3AE}" presName="dotPict_41" presStyleLbl="solidFgAcc1" presStyleIdx="6" presStyleCnt="30"/>
      <dgm:spPr>
        <a:noFill/>
        <a:ln>
          <a:noFill/>
        </a:ln>
      </dgm:spPr>
    </dgm:pt>
    <dgm:pt modelId="{AD68A266-035A-45A2-9DFB-AC058C2C6867}" type="pres">
      <dgm:prSet presAssocID="{D5B0A4EA-7DC2-4C88-86C8-EF060EF5A3AE}" presName="dotPict_42" presStyleLbl="solidFgAcc1" presStyleIdx="7" presStyleCnt="30"/>
      <dgm:spPr>
        <a:noFill/>
        <a:ln>
          <a:noFill/>
        </a:ln>
      </dgm:spPr>
    </dgm:pt>
    <dgm:pt modelId="{F13FC2D4-F7A9-43F0-81FE-78C79A21D068}" type="pres">
      <dgm:prSet presAssocID="{D5B0A4EA-7DC2-4C88-86C8-EF060EF5A3AE}" presName="dotPict_43" presStyleLbl="solidFgAcc1" presStyleIdx="8" presStyleCnt="30"/>
      <dgm:spPr>
        <a:noFill/>
        <a:ln>
          <a:noFill/>
        </a:ln>
      </dgm:spPr>
    </dgm:pt>
    <dgm:pt modelId="{000F7989-F4F2-49E8-9430-BA211A8598B6}" type="pres">
      <dgm:prSet presAssocID="{D5B0A4EA-7DC2-4C88-86C8-EF060EF5A3AE}" presName="dotPict_44" presStyleLbl="solidFgAcc1" presStyleIdx="9" presStyleCnt="3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5A8733D3-7E28-4BED-A281-6B63FB4DA699}" type="pres">
      <dgm:prSet presAssocID="{32B93F75-FD9B-4360-8740-338FAF02D1D9}" presName="pictA5" presStyleCnt="0"/>
      <dgm:spPr/>
    </dgm:pt>
    <dgm:pt modelId="{CA73D205-B5E4-4A0B-AB7F-915D32013314}" type="pres">
      <dgm:prSet presAssocID="{32B93F75-FD9B-4360-8740-338FAF02D1D9}" presName="imageRepeatNode" presStyleLbl="alignNode1" presStyleIdx="4" presStyleCnt="5" custLinFactY="-35244" custLinFactNeighborX="7467" custLinFactNeighborY="-100000"/>
      <dgm:spPr/>
      <dgm:t>
        <a:bodyPr/>
        <a:lstStyle/>
        <a:p>
          <a:endParaRPr lang="zh-CN" altLang="en-US"/>
        </a:p>
      </dgm:t>
    </dgm:pt>
    <dgm:pt modelId="{37E2197A-2B94-4524-85E0-87F44CBD19C7}" type="pres">
      <dgm:prSet presAssocID="{32B93F75-FD9B-4360-8740-338FAF02D1D9}" presName="fiveDotsPict" presStyleCnt="0"/>
      <dgm:spPr/>
    </dgm:pt>
    <dgm:pt modelId="{BFABE1B8-9B4E-4085-8549-C57AB93B9BF2}" type="pres">
      <dgm:prSet presAssocID="{32B93F75-FD9B-4360-8740-338FAF02D1D9}" presName="dotPict_51" presStyleLbl="solidFgAcc1" presStyleIdx="10" presStyleCnt="30"/>
      <dgm:spPr>
        <a:noFill/>
        <a:ln>
          <a:noFill/>
        </a:ln>
      </dgm:spPr>
    </dgm:pt>
    <dgm:pt modelId="{07057319-9895-4458-B222-365648C47E4D}" type="pres">
      <dgm:prSet presAssocID="{32B93F75-FD9B-4360-8740-338FAF02D1D9}" presName="dotPict_52" presStyleLbl="solidFgAcc1" presStyleIdx="11" presStyleCnt="30" custLinFactY="-94357" custLinFactNeighborX="-508" custLinFactNeighborY="-100000"/>
      <dgm:spPr>
        <a:noFill/>
        <a:ln>
          <a:noFill/>
        </a:ln>
      </dgm:spPr>
    </dgm:pt>
    <dgm:pt modelId="{719C94C6-2B4F-4D64-99E1-C043A9760A28}" type="pres">
      <dgm:prSet presAssocID="{32B93F75-FD9B-4360-8740-338FAF02D1D9}" presName="dotPict_53" presStyleLbl="solidFgAcc1" presStyleIdx="12" presStyleCnt="30"/>
      <dgm:spPr>
        <a:noFill/>
        <a:ln>
          <a:noFill/>
        </a:ln>
      </dgm:spPr>
    </dgm:pt>
    <dgm:pt modelId="{07166C71-C8E8-40FA-BF32-BDFC46D46CD1}" type="pres">
      <dgm:prSet presAssocID="{32B93F75-FD9B-4360-8740-338FAF02D1D9}" presName="dotPict_54" presStyleLbl="solidFgAcc1" presStyleIdx="13" presStyleCnt="30"/>
      <dgm:spPr>
        <a:noFill/>
        <a:ln>
          <a:noFill/>
        </a:ln>
      </dgm:spPr>
    </dgm:pt>
    <dgm:pt modelId="{326782CA-531F-4A19-998C-B36CFAF46E40}" type="pres">
      <dgm:prSet presAssocID="{32B93F75-FD9B-4360-8740-338FAF02D1D9}" presName="dotPict_55" presStyleLbl="solidFgAcc1" presStyleIdx="14" presStyleCnt="30"/>
      <dgm:spPr>
        <a:noFill/>
        <a:ln>
          <a:noFill/>
        </a:ln>
      </dgm:spPr>
    </dgm:pt>
    <dgm:pt modelId="{ABADF580-0BF9-434C-86A1-A6AAA6695B00}" type="pres">
      <dgm:prSet presAssocID="{BA10487B-6639-43F1-9D27-259AA3CC898A}" presName="txLine" presStyleCnt="0"/>
      <dgm:spPr/>
    </dgm:pt>
    <dgm:pt modelId="{5F379DFD-941D-4CDE-B38D-8AE62E64685B}" type="pres">
      <dgm:prSet presAssocID="{E8C879FB-AB9C-4593-B591-92C49E988968}" presName="oneDotTx" presStyleCnt="0"/>
      <dgm:spPr/>
    </dgm:pt>
    <dgm:pt modelId="{F7A9C781-5C1F-42CE-BF99-DF2FED505444}" type="pres">
      <dgm:prSet presAssocID="{E8C879FB-AB9C-4593-B591-92C49E988968}" presName="dotTx_11" presStyleLbl="solidFgAcc1" presStyleIdx="15" presStyleCnt="30"/>
      <dgm:spPr>
        <a:noFill/>
        <a:ln>
          <a:noFill/>
        </a:ln>
      </dgm:spPr>
    </dgm:pt>
    <dgm:pt modelId="{B062D688-693C-43B0-98E9-BF06033448B2}" type="pres">
      <dgm:prSet presAssocID="{E8C879FB-AB9C-4593-B591-92C49E988968}" presName="Name37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6B4516-28E7-47B5-A856-3F0A1D4CDEB1}" type="pres">
      <dgm:prSet presAssocID="{87960896-F981-41A8-817E-68E88FBBCEF7}" presName="twoDotsTx" presStyleCnt="0"/>
      <dgm:spPr/>
    </dgm:pt>
    <dgm:pt modelId="{E877DAB5-3E07-491B-A307-BC0163FC0333}" type="pres">
      <dgm:prSet presAssocID="{87960896-F981-41A8-817E-68E88FBBCEF7}" presName="dotTx_21" presStyleLbl="solidFgAcc1" presStyleIdx="16" presStyleCnt="30"/>
      <dgm:spPr>
        <a:noFill/>
        <a:ln>
          <a:noFill/>
        </a:ln>
      </dgm:spPr>
    </dgm:pt>
    <dgm:pt modelId="{3D744BD5-15E7-4A89-99B7-FA6AE42748B8}" type="pres">
      <dgm:prSet presAssocID="{87960896-F981-41A8-817E-68E88FBBCEF7}" presName="dotTx_22" presStyleLbl="solidFgAcc1" presStyleIdx="17" presStyleCnt="30"/>
      <dgm:spPr>
        <a:noFill/>
        <a:ln>
          <a:noFill/>
        </a:ln>
      </dgm:spPr>
    </dgm:pt>
    <dgm:pt modelId="{6A2357A4-15DF-4DAE-B286-9B1D1300E84C}" type="pres">
      <dgm:prSet presAssocID="{87960896-F981-41A8-817E-68E88FBBCEF7}" presName="Name39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A48EB9-B656-4B96-97D6-6FE5205D2F97}" type="pres">
      <dgm:prSet presAssocID="{8EA3F78D-2926-4B16-A14F-E9BA6B80A2D6}" presName="threeDotsTx" presStyleCnt="0"/>
      <dgm:spPr/>
    </dgm:pt>
    <dgm:pt modelId="{CEF21FD7-87B5-4D1F-AA02-2DD9CF932EBE}" type="pres">
      <dgm:prSet presAssocID="{8EA3F78D-2926-4B16-A14F-E9BA6B80A2D6}" presName="dotTx_31" presStyleLbl="solidFgAcc1" presStyleIdx="18" presStyleCnt="30"/>
      <dgm:spPr>
        <a:noFill/>
        <a:ln>
          <a:noFill/>
        </a:ln>
      </dgm:spPr>
    </dgm:pt>
    <dgm:pt modelId="{6AA4AD20-1295-4D05-A179-5F726234C816}" type="pres">
      <dgm:prSet presAssocID="{8EA3F78D-2926-4B16-A14F-E9BA6B80A2D6}" presName="dotTx_32" presStyleLbl="solidFgAcc1" presStyleIdx="19" presStyleCnt="3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449A3339-BAA5-4D5B-B5A1-BD90B3E1D079}" type="pres">
      <dgm:prSet presAssocID="{8EA3F78D-2926-4B16-A14F-E9BA6B80A2D6}" presName="dotTx_33" presStyleLbl="solidFgAcc1" presStyleIdx="20" presStyleCnt="30"/>
      <dgm:spPr>
        <a:noFill/>
        <a:ln>
          <a:noFill/>
        </a:ln>
      </dgm:spPr>
    </dgm:pt>
    <dgm:pt modelId="{E82E5258-B73D-4D5B-AF5D-24F9A90C07CC}" type="pres">
      <dgm:prSet presAssocID="{8EA3F78D-2926-4B16-A14F-E9BA6B80A2D6}" presName="Name41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E8DA8F-9281-4C10-B074-2D0FB6F99DDD}" type="pres">
      <dgm:prSet presAssocID="{6EA95939-C558-4DB1-A94F-2D0B06D58258}" presName="fourDotsTx" presStyleCnt="0"/>
      <dgm:spPr/>
    </dgm:pt>
    <dgm:pt modelId="{3EEFA46B-3888-463D-A730-177B7692C7CD}" type="pres">
      <dgm:prSet presAssocID="{6EA95939-C558-4DB1-A94F-2D0B06D58258}" presName="dotTx_41" presStyleLbl="solidFgAcc1" presStyleIdx="21" presStyleCnt="30"/>
      <dgm:spPr>
        <a:noFill/>
        <a:ln>
          <a:noFill/>
        </a:ln>
      </dgm:spPr>
    </dgm:pt>
    <dgm:pt modelId="{E94D51DE-EEFD-47A1-A84B-307629788878}" type="pres">
      <dgm:prSet presAssocID="{6EA95939-C558-4DB1-A94F-2D0B06D58258}" presName="dotTx_42" presStyleLbl="solidFgAcc1" presStyleIdx="22" presStyleCnt="30"/>
      <dgm:spPr>
        <a:noFill/>
        <a:ln>
          <a:noFill/>
        </a:ln>
      </dgm:spPr>
    </dgm:pt>
    <dgm:pt modelId="{3BC62BF4-4AAE-4B73-B187-CE1FCAE3BA0A}" type="pres">
      <dgm:prSet presAssocID="{6EA95939-C558-4DB1-A94F-2D0B06D58258}" presName="dotTx_43" presStyleLbl="solidFgAcc1" presStyleIdx="23" presStyleCnt="30"/>
      <dgm:spPr>
        <a:noFill/>
        <a:ln>
          <a:noFill/>
        </a:ln>
      </dgm:spPr>
    </dgm:pt>
    <dgm:pt modelId="{E873DCAA-9B5F-410F-9ADD-8B6114752C47}" type="pres">
      <dgm:prSet presAssocID="{6EA95939-C558-4DB1-A94F-2D0B06D58258}" presName="dotTx_44" presStyleLbl="solidFgAcc1" presStyleIdx="24" presStyleCnt="30"/>
      <dgm:spPr>
        <a:noFill/>
        <a:ln>
          <a:noFill/>
        </a:ln>
      </dgm:spPr>
    </dgm:pt>
    <dgm:pt modelId="{9B793139-DC97-4697-955D-9D247B4BE82E}" type="pres">
      <dgm:prSet presAssocID="{6EA95939-C558-4DB1-A94F-2D0B06D58258}" presName="Name43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E7BE54-034A-4506-8BE8-1026992608E1}" type="pres">
      <dgm:prSet presAssocID="{BE92D4AF-859E-4CDA-83BC-DFAFD48F4905}" presName="fiveDotsTx" presStyleCnt="0"/>
      <dgm:spPr/>
    </dgm:pt>
    <dgm:pt modelId="{AA6C9B78-F82E-443D-89BE-8715832DB476}" type="pres">
      <dgm:prSet presAssocID="{BE92D4AF-859E-4CDA-83BC-DFAFD48F4905}" presName="dotTx_51" presStyleLbl="solidFgAcc1" presStyleIdx="25" presStyleCnt="30"/>
      <dgm:spPr>
        <a:noFill/>
        <a:ln>
          <a:noFill/>
        </a:ln>
      </dgm:spPr>
    </dgm:pt>
    <dgm:pt modelId="{650F4071-9CB4-4521-909E-779104B1DAEC}" type="pres">
      <dgm:prSet presAssocID="{BE92D4AF-859E-4CDA-83BC-DFAFD48F4905}" presName="dotTx_52" presStyleLbl="solidFgAcc1" presStyleIdx="26" presStyleCnt="30"/>
      <dgm:spPr>
        <a:noFill/>
        <a:ln>
          <a:noFill/>
        </a:ln>
      </dgm:spPr>
    </dgm:pt>
    <dgm:pt modelId="{A7E8FA07-0F4E-48D5-8466-F7DAE0619406}" type="pres">
      <dgm:prSet presAssocID="{BE92D4AF-859E-4CDA-83BC-DFAFD48F4905}" presName="dotTx_53" presStyleLbl="solidFgAcc1" presStyleIdx="27" presStyleCnt="3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AB566AE1-6CC6-4C51-99EC-D36730200FC2}" type="pres">
      <dgm:prSet presAssocID="{BE92D4AF-859E-4CDA-83BC-DFAFD48F4905}" presName="dotTx_54" presStyleLbl="solidFgAcc1" presStyleIdx="28" presStyleCnt="30"/>
      <dgm:spPr>
        <a:noFill/>
        <a:ln>
          <a:noFill/>
        </a:ln>
      </dgm:spPr>
    </dgm:pt>
    <dgm:pt modelId="{2FDDA50E-2F0B-49DE-A550-5E1CEA82F68D}" type="pres">
      <dgm:prSet presAssocID="{BE92D4AF-859E-4CDA-83BC-DFAFD48F4905}" presName="dotTx_55" presStyleLbl="solidFgAcc1" presStyleIdx="29" presStyleCnt="30"/>
      <dgm:spPr>
        <a:noFill/>
        <a:ln>
          <a:noFill/>
        </a:ln>
      </dgm:spPr>
    </dgm:pt>
    <dgm:pt modelId="{EB4182FC-C041-4199-BCA9-E7753C0EECCE}" type="pres">
      <dgm:prSet presAssocID="{BE92D4AF-859E-4CDA-83BC-DFAFD48F4905}" presName="Name45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36F3DA-1859-478B-9070-102D8C39BF83}" type="presOf" srcId="{BA10487B-6639-43F1-9D27-259AA3CC898A}" destId="{4B9037AC-06F6-4355-AADB-8509A0274747}" srcOrd="0" destOrd="0" presId="urn:microsoft.com/office/officeart/2009/3/layout/SpiralPicture"/>
    <dgm:cxn modelId="{2D21A97C-F235-4C99-9590-DCCE5FBBA3B1}" srcId="{BA10487B-6639-43F1-9D27-259AA3CC898A}" destId="{BE92D4AF-859E-4CDA-83BC-DFAFD48F4905}" srcOrd="4" destOrd="0" parTransId="{F40ABD66-CB2F-4311-AB78-150C9722F437}" sibTransId="{32B93F75-FD9B-4360-8740-338FAF02D1D9}"/>
    <dgm:cxn modelId="{871C79E8-404A-44D2-8FAE-B949277B7306}" type="presOf" srcId="{BE92D4AF-859E-4CDA-83BC-DFAFD48F4905}" destId="{EB4182FC-C041-4199-BCA9-E7753C0EECCE}" srcOrd="0" destOrd="0" presId="urn:microsoft.com/office/officeart/2009/3/layout/SpiralPicture"/>
    <dgm:cxn modelId="{D1D0F0A0-3527-41DB-85EC-E01B1945308F}" type="presOf" srcId="{E0BF64E6-4147-456F-8DC3-26B33C3B3046}" destId="{0EAB65A5-EA2A-46CB-BF46-9A71B3EE6A14}" srcOrd="0" destOrd="0" presId="urn:microsoft.com/office/officeart/2009/3/layout/SpiralPicture"/>
    <dgm:cxn modelId="{6F57FD29-5733-46F3-986B-7AFC10604BC9}" srcId="{BA10487B-6639-43F1-9D27-259AA3CC898A}" destId="{6EA95939-C558-4DB1-A94F-2D0B06D58258}" srcOrd="3" destOrd="0" parTransId="{0BA9D599-842C-45BA-BE66-1B2019DF7801}" sibTransId="{D5B0A4EA-7DC2-4C88-86C8-EF060EF5A3AE}"/>
    <dgm:cxn modelId="{8B70C3FD-49B0-42A8-9853-306C8A823B5B}" type="presOf" srcId="{87960896-F981-41A8-817E-68E88FBBCEF7}" destId="{6A2357A4-15DF-4DAE-B286-9B1D1300E84C}" srcOrd="0" destOrd="0" presId="urn:microsoft.com/office/officeart/2009/3/layout/SpiralPicture"/>
    <dgm:cxn modelId="{F4011E8D-11CB-495C-9795-19AD20777B4F}" type="presOf" srcId="{32B93F75-FD9B-4360-8740-338FAF02D1D9}" destId="{CA73D205-B5E4-4A0B-AB7F-915D32013314}" srcOrd="0" destOrd="0" presId="urn:microsoft.com/office/officeart/2009/3/layout/SpiralPicture"/>
    <dgm:cxn modelId="{B7E922E2-E571-4E6B-A570-1AED17DA8F15}" type="presOf" srcId="{6EA95939-C558-4DB1-A94F-2D0B06D58258}" destId="{9B793139-DC97-4697-955D-9D247B4BE82E}" srcOrd="0" destOrd="0" presId="urn:microsoft.com/office/officeart/2009/3/layout/SpiralPicture"/>
    <dgm:cxn modelId="{F8C7AE0E-BCC6-4474-AC56-FCB3A6AD4455}" srcId="{BA10487B-6639-43F1-9D27-259AA3CC898A}" destId="{E8C879FB-AB9C-4593-B591-92C49E988968}" srcOrd="0" destOrd="0" parTransId="{52FF5424-7D31-41EB-823B-E7E7F2AB0CF6}" sibTransId="{01987063-6977-4402-84D6-C588D64D3D86}"/>
    <dgm:cxn modelId="{CECB89BE-938F-4BDC-B67B-00FB85271F7E}" type="presOf" srcId="{01987063-6977-4402-84D6-C588D64D3D86}" destId="{A829F45B-4340-40CA-B20C-7E03E7D5B572}" srcOrd="0" destOrd="0" presId="urn:microsoft.com/office/officeart/2009/3/layout/SpiralPicture"/>
    <dgm:cxn modelId="{BB552FA1-2F00-41F5-9754-BFC527AC3585}" type="presOf" srcId="{D5B0A4EA-7DC2-4C88-86C8-EF060EF5A3AE}" destId="{1A74EE01-D5DA-4CB9-A78E-58C3549D3552}" srcOrd="0" destOrd="0" presId="urn:microsoft.com/office/officeart/2009/3/layout/SpiralPicture"/>
    <dgm:cxn modelId="{F08024D2-B1AB-42B9-92B5-D17E97DB12CE}" srcId="{BA10487B-6639-43F1-9D27-259AA3CC898A}" destId="{8EA3F78D-2926-4B16-A14F-E9BA6B80A2D6}" srcOrd="2" destOrd="0" parTransId="{75497723-F833-4445-A78D-F41EB9791442}" sibTransId="{E0BF64E6-4147-456F-8DC3-26B33C3B3046}"/>
    <dgm:cxn modelId="{54771F71-EEFB-4376-8925-7046BA2A747B}" srcId="{BA10487B-6639-43F1-9D27-259AA3CC898A}" destId="{87960896-F981-41A8-817E-68E88FBBCEF7}" srcOrd="1" destOrd="0" parTransId="{761AA1DD-B492-4976-8205-F41FC2FBD1FB}" sibTransId="{B60765F5-2CC0-4A3B-8444-2930201914FE}"/>
    <dgm:cxn modelId="{7A5AF877-BDFB-4561-94CF-AA5ABD582545}" type="presOf" srcId="{E8C879FB-AB9C-4593-B591-92C49E988968}" destId="{B062D688-693C-43B0-98E9-BF06033448B2}" srcOrd="0" destOrd="0" presId="urn:microsoft.com/office/officeart/2009/3/layout/SpiralPicture"/>
    <dgm:cxn modelId="{2751B86D-9D28-433C-A0F3-4D4669C68853}" type="presOf" srcId="{8EA3F78D-2926-4B16-A14F-E9BA6B80A2D6}" destId="{E82E5258-B73D-4D5B-AF5D-24F9A90C07CC}" srcOrd="0" destOrd="0" presId="urn:microsoft.com/office/officeart/2009/3/layout/SpiralPicture"/>
    <dgm:cxn modelId="{966AB930-265D-4236-BB1A-85A2AE4E8D1C}" type="presOf" srcId="{B60765F5-2CC0-4A3B-8444-2930201914FE}" destId="{AFB5BCB5-7641-4DD3-B02B-F27F63F4872D}" srcOrd="0" destOrd="0" presId="urn:microsoft.com/office/officeart/2009/3/layout/SpiralPicture"/>
    <dgm:cxn modelId="{9D2CD221-E665-4B93-A771-75DCAB86ED1E}" type="presParOf" srcId="{4B9037AC-06F6-4355-AADB-8509A0274747}" destId="{739338E7-A5CE-4A8B-8189-7E6109B61F0D}" srcOrd="0" destOrd="0" presId="urn:microsoft.com/office/officeart/2009/3/layout/SpiralPicture"/>
    <dgm:cxn modelId="{4BB6EAE0-408E-462C-874E-AD259F1AB0F3}" type="presParOf" srcId="{739338E7-A5CE-4A8B-8189-7E6109B61F0D}" destId="{3F2532FD-4D52-422B-989F-DB26B74222BB}" srcOrd="0" destOrd="0" presId="urn:microsoft.com/office/officeart/2009/3/layout/SpiralPicture"/>
    <dgm:cxn modelId="{E14DA658-9D67-4560-9004-498A5D65DC3D}" type="presParOf" srcId="{739338E7-A5CE-4A8B-8189-7E6109B61F0D}" destId="{DD187E65-38C2-47FC-A1DC-8BCD04BEB7FE}" srcOrd="1" destOrd="0" presId="urn:microsoft.com/office/officeart/2009/3/layout/SpiralPicture"/>
    <dgm:cxn modelId="{317EBECB-1E07-470E-AAAB-317A7696B278}" type="presParOf" srcId="{739338E7-A5CE-4A8B-8189-7E6109B61F0D}" destId="{B5FC5968-6333-419F-97F0-7BA88A217B5F}" srcOrd="2" destOrd="0" presId="urn:microsoft.com/office/officeart/2009/3/layout/SpiralPicture"/>
    <dgm:cxn modelId="{B7B4145C-FB65-491D-A4DF-763B3360DE92}" type="presParOf" srcId="{B5FC5968-6333-419F-97F0-7BA88A217B5F}" destId="{A829F45B-4340-40CA-B20C-7E03E7D5B572}" srcOrd="0" destOrd="0" presId="urn:microsoft.com/office/officeart/2009/3/layout/SpiralPicture"/>
    <dgm:cxn modelId="{F994742D-98CF-4F5D-980A-D6602ECCA0C3}" type="presParOf" srcId="{739338E7-A5CE-4A8B-8189-7E6109B61F0D}" destId="{3CED6D4E-78FC-4D05-BC82-33C27A379B23}" srcOrd="3" destOrd="0" presId="urn:microsoft.com/office/officeart/2009/3/layout/SpiralPicture"/>
    <dgm:cxn modelId="{28F36813-56E8-4B3A-9E25-ADAD424B7913}" type="presParOf" srcId="{3CED6D4E-78FC-4D05-BC82-33C27A379B23}" destId="{9A23583E-907A-482B-94FE-25D7DC9F6894}" srcOrd="0" destOrd="0" presId="urn:microsoft.com/office/officeart/2009/3/layout/SpiralPicture"/>
    <dgm:cxn modelId="{45C80B36-9D90-4A65-BCD5-CD330ECDF5CA}" type="presParOf" srcId="{739338E7-A5CE-4A8B-8189-7E6109B61F0D}" destId="{9765FF41-E9AB-4D8D-B2E5-03DE97D9BC72}" srcOrd="4" destOrd="0" presId="urn:microsoft.com/office/officeart/2009/3/layout/SpiralPicture"/>
    <dgm:cxn modelId="{89B2EE34-46E5-4FCB-B5DA-21C862114475}" type="presParOf" srcId="{9765FF41-E9AB-4D8D-B2E5-03DE97D9BC72}" destId="{AFB5BCB5-7641-4DD3-B02B-F27F63F4872D}" srcOrd="0" destOrd="0" presId="urn:microsoft.com/office/officeart/2009/3/layout/SpiralPicture"/>
    <dgm:cxn modelId="{B2F8237A-4D32-407F-9622-22980493C81F}" type="presParOf" srcId="{739338E7-A5CE-4A8B-8189-7E6109B61F0D}" destId="{8DC37347-F43D-4247-A289-885552407D76}" srcOrd="5" destOrd="0" presId="urn:microsoft.com/office/officeart/2009/3/layout/SpiralPicture"/>
    <dgm:cxn modelId="{AE298068-421B-4EED-BB39-01A5DE950A0B}" type="presParOf" srcId="{8DC37347-F43D-4247-A289-885552407D76}" destId="{CC75D912-F489-4A94-888A-4C1F127FB294}" srcOrd="0" destOrd="0" presId="urn:microsoft.com/office/officeart/2009/3/layout/SpiralPicture"/>
    <dgm:cxn modelId="{1677134B-E5E9-4B3E-9FFA-8E1C4282C332}" type="presParOf" srcId="{8DC37347-F43D-4247-A289-885552407D76}" destId="{3E007127-5858-41B7-96F1-CA59CFD3D4B3}" srcOrd="1" destOrd="0" presId="urn:microsoft.com/office/officeart/2009/3/layout/SpiralPicture"/>
    <dgm:cxn modelId="{1420F8D2-389E-4E3C-8AAF-FE2CADBA945B}" type="presParOf" srcId="{739338E7-A5CE-4A8B-8189-7E6109B61F0D}" destId="{E97A53D9-3E27-4316-99CC-90C0E93945B5}" srcOrd="6" destOrd="0" presId="urn:microsoft.com/office/officeart/2009/3/layout/SpiralPicture"/>
    <dgm:cxn modelId="{3614E544-3BF6-43C7-B7F8-06CF4CE1CED4}" type="presParOf" srcId="{E97A53D9-3E27-4316-99CC-90C0E93945B5}" destId="{0EAB65A5-EA2A-46CB-BF46-9A71B3EE6A14}" srcOrd="0" destOrd="0" presId="urn:microsoft.com/office/officeart/2009/3/layout/SpiralPicture"/>
    <dgm:cxn modelId="{F08A4AAA-B9D2-47A2-948F-B09AB5224CCB}" type="presParOf" srcId="{739338E7-A5CE-4A8B-8189-7E6109B61F0D}" destId="{6CC7BFFB-26CD-4699-80F7-1C75DF34138F}" srcOrd="7" destOrd="0" presId="urn:microsoft.com/office/officeart/2009/3/layout/SpiralPicture"/>
    <dgm:cxn modelId="{13CD7F33-77AC-4D5E-9BDC-CAEB56CDE590}" type="presParOf" srcId="{6CC7BFFB-26CD-4699-80F7-1C75DF34138F}" destId="{E314D96C-1FC8-43CF-B63D-E9B789FCDB39}" srcOrd="0" destOrd="0" presId="urn:microsoft.com/office/officeart/2009/3/layout/SpiralPicture"/>
    <dgm:cxn modelId="{4A244E3E-DE32-4873-84B5-20793B7A6FAD}" type="presParOf" srcId="{6CC7BFFB-26CD-4699-80F7-1C75DF34138F}" destId="{3CCB141C-B71B-4B70-9F5B-DACA478D1C88}" srcOrd="1" destOrd="0" presId="urn:microsoft.com/office/officeart/2009/3/layout/SpiralPicture"/>
    <dgm:cxn modelId="{65EF7CB8-E629-4C05-9C7C-726B408D810A}" type="presParOf" srcId="{6CC7BFFB-26CD-4699-80F7-1C75DF34138F}" destId="{9FBCB852-F6C7-448F-9984-B6A91F0B5EAB}" srcOrd="2" destOrd="0" presId="urn:microsoft.com/office/officeart/2009/3/layout/SpiralPicture"/>
    <dgm:cxn modelId="{779CEA41-E3F7-4C4F-B59C-5599866DE41C}" type="presParOf" srcId="{739338E7-A5CE-4A8B-8189-7E6109B61F0D}" destId="{7130481E-E0D9-477B-BE73-C591761E69DC}" srcOrd="8" destOrd="0" presId="urn:microsoft.com/office/officeart/2009/3/layout/SpiralPicture"/>
    <dgm:cxn modelId="{6D598D88-509E-4296-85A6-EBD0106F87B5}" type="presParOf" srcId="{7130481E-E0D9-477B-BE73-C591761E69DC}" destId="{1A74EE01-D5DA-4CB9-A78E-58C3549D3552}" srcOrd="0" destOrd="0" presId="urn:microsoft.com/office/officeart/2009/3/layout/SpiralPicture"/>
    <dgm:cxn modelId="{A5610217-BF40-46B9-8495-3688A2271699}" type="presParOf" srcId="{739338E7-A5CE-4A8B-8189-7E6109B61F0D}" destId="{EAF79DE0-82D3-41CF-BF30-E607B241D35F}" srcOrd="9" destOrd="0" presId="urn:microsoft.com/office/officeart/2009/3/layout/SpiralPicture"/>
    <dgm:cxn modelId="{A2A4FE9B-ACBA-49E5-A880-E428EDBAE81F}" type="presParOf" srcId="{EAF79DE0-82D3-41CF-BF30-E607B241D35F}" destId="{37D3E7CE-994A-4832-952D-340380478FEF}" srcOrd="0" destOrd="0" presId="urn:microsoft.com/office/officeart/2009/3/layout/SpiralPicture"/>
    <dgm:cxn modelId="{3AC1307D-9E41-49AC-84B1-E398C80C5C66}" type="presParOf" srcId="{EAF79DE0-82D3-41CF-BF30-E607B241D35F}" destId="{AD68A266-035A-45A2-9DFB-AC058C2C6867}" srcOrd="1" destOrd="0" presId="urn:microsoft.com/office/officeart/2009/3/layout/SpiralPicture"/>
    <dgm:cxn modelId="{DA66241F-B062-44B5-A3DE-717822129BE1}" type="presParOf" srcId="{EAF79DE0-82D3-41CF-BF30-E607B241D35F}" destId="{F13FC2D4-F7A9-43F0-81FE-78C79A21D068}" srcOrd="2" destOrd="0" presId="urn:microsoft.com/office/officeart/2009/3/layout/SpiralPicture"/>
    <dgm:cxn modelId="{213A2D08-CB1D-4684-AE5D-7EA112BBA353}" type="presParOf" srcId="{EAF79DE0-82D3-41CF-BF30-E607B241D35F}" destId="{000F7989-F4F2-49E8-9430-BA211A8598B6}" srcOrd="3" destOrd="0" presId="urn:microsoft.com/office/officeart/2009/3/layout/SpiralPicture"/>
    <dgm:cxn modelId="{9971FC9D-CDBB-474E-9708-D666A87C6C6A}" type="presParOf" srcId="{739338E7-A5CE-4A8B-8189-7E6109B61F0D}" destId="{5A8733D3-7E28-4BED-A281-6B63FB4DA699}" srcOrd="10" destOrd="0" presId="urn:microsoft.com/office/officeart/2009/3/layout/SpiralPicture"/>
    <dgm:cxn modelId="{CB652BEA-4FD2-4767-8E02-6EE333D3EA3D}" type="presParOf" srcId="{5A8733D3-7E28-4BED-A281-6B63FB4DA699}" destId="{CA73D205-B5E4-4A0B-AB7F-915D32013314}" srcOrd="0" destOrd="0" presId="urn:microsoft.com/office/officeart/2009/3/layout/SpiralPicture"/>
    <dgm:cxn modelId="{BAF71C5F-2B29-4A52-92F2-ADF9B0FC7CF7}" type="presParOf" srcId="{739338E7-A5CE-4A8B-8189-7E6109B61F0D}" destId="{37E2197A-2B94-4524-85E0-87F44CBD19C7}" srcOrd="11" destOrd="0" presId="urn:microsoft.com/office/officeart/2009/3/layout/SpiralPicture"/>
    <dgm:cxn modelId="{7826033E-BA05-4DF5-A743-1F796C14ACF9}" type="presParOf" srcId="{37E2197A-2B94-4524-85E0-87F44CBD19C7}" destId="{BFABE1B8-9B4E-4085-8549-C57AB93B9BF2}" srcOrd="0" destOrd="0" presId="urn:microsoft.com/office/officeart/2009/3/layout/SpiralPicture"/>
    <dgm:cxn modelId="{E7E061A9-E045-450B-93C2-B1C0E1376AFF}" type="presParOf" srcId="{37E2197A-2B94-4524-85E0-87F44CBD19C7}" destId="{07057319-9895-4458-B222-365648C47E4D}" srcOrd="1" destOrd="0" presId="urn:microsoft.com/office/officeart/2009/3/layout/SpiralPicture"/>
    <dgm:cxn modelId="{081BB2B7-34EA-44E2-9B7A-25C17A8499BF}" type="presParOf" srcId="{37E2197A-2B94-4524-85E0-87F44CBD19C7}" destId="{719C94C6-2B4F-4D64-99E1-C043A9760A28}" srcOrd="2" destOrd="0" presId="urn:microsoft.com/office/officeart/2009/3/layout/SpiralPicture"/>
    <dgm:cxn modelId="{6FB104FC-AEA1-49E5-AA79-C25EC0A9245E}" type="presParOf" srcId="{37E2197A-2B94-4524-85E0-87F44CBD19C7}" destId="{07166C71-C8E8-40FA-BF32-BDFC46D46CD1}" srcOrd="3" destOrd="0" presId="urn:microsoft.com/office/officeart/2009/3/layout/SpiralPicture"/>
    <dgm:cxn modelId="{12C35E7F-A3BA-4231-B365-9118DE797482}" type="presParOf" srcId="{37E2197A-2B94-4524-85E0-87F44CBD19C7}" destId="{326782CA-531F-4A19-998C-B36CFAF46E40}" srcOrd="4" destOrd="0" presId="urn:microsoft.com/office/officeart/2009/3/layout/SpiralPicture"/>
    <dgm:cxn modelId="{7B29BE09-3DC9-4022-8AB3-67C96FA25886}" type="presParOf" srcId="{4B9037AC-06F6-4355-AADB-8509A0274747}" destId="{ABADF580-0BF9-434C-86A1-A6AAA6695B00}" srcOrd="1" destOrd="0" presId="urn:microsoft.com/office/officeart/2009/3/layout/SpiralPicture"/>
    <dgm:cxn modelId="{0325262B-E526-4A43-9C34-0107AF133331}" type="presParOf" srcId="{ABADF580-0BF9-434C-86A1-A6AAA6695B00}" destId="{5F379DFD-941D-4CDE-B38D-8AE62E64685B}" srcOrd="0" destOrd="0" presId="urn:microsoft.com/office/officeart/2009/3/layout/SpiralPicture"/>
    <dgm:cxn modelId="{4A85B2B9-45BB-4785-A4D7-0A96698BF945}" type="presParOf" srcId="{5F379DFD-941D-4CDE-B38D-8AE62E64685B}" destId="{F7A9C781-5C1F-42CE-BF99-DF2FED505444}" srcOrd="0" destOrd="0" presId="urn:microsoft.com/office/officeart/2009/3/layout/SpiralPicture"/>
    <dgm:cxn modelId="{3C8D79AD-B3B9-4B7E-A3AA-28E9FDA099CD}" type="presParOf" srcId="{ABADF580-0BF9-434C-86A1-A6AAA6695B00}" destId="{B062D688-693C-43B0-98E9-BF06033448B2}" srcOrd="1" destOrd="0" presId="urn:microsoft.com/office/officeart/2009/3/layout/SpiralPicture"/>
    <dgm:cxn modelId="{CA81E12A-A48C-4136-97A7-B970DAA1649B}" type="presParOf" srcId="{ABADF580-0BF9-434C-86A1-A6AAA6695B00}" destId="{466B4516-28E7-47B5-A856-3F0A1D4CDEB1}" srcOrd="2" destOrd="0" presId="urn:microsoft.com/office/officeart/2009/3/layout/SpiralPicture"/>
    <dgm:cxn modelId="{F058587D-B8F3-4CE8-AB6C-F2384F1CDDA0}" type="presParOf" srcId="{466B4516-28E7-47B5-A856-3F0A1D4CDEB1}" destId="{E877DAB5-3E07-491B-A307-BC0163FC0333}" srcOrd="0" destOrd="0" presId="urn:microsoft.com/office/officeart/2009/3/layout/SpiralPicture"/>
    <dgm:cxn modelId="{E2BF37E8-80E7-4615-ABE2-9A725B72DAEB}" type="presParOf" srcId="{466B4516-28E7-47B5-A856-3F0A1D4CDEB1}" destId="{3D744BD5-15E7-4A89-99B7-FA6AE42748B8}" srcOrd="1" destOrd="0" presId="urn:microsoft.com/office/officeart/2009/3/layout/SpiralPicture"/>
    <dgm:cxn modelId="{92AF4529-5D5E-4E0D-8F32-E0DD9D62DB91}" type="presParOf" srcId="{ABADF580-0BF9-434C-86A1-A6AAA6695B00}" destId="{6A2357A4-15DF-4DAE-B286-9B1D1300E84C}" srcOrd="3" destOrd="0" presId="urn:microsoft.com/office/officeart/2009/3/layout/SpiralPicture"/>
    <dgm:cxn modelId="{E3CE1275-5CAE-407E-8F89-AB37C3305ABB}" type="presParOf" srcId="{ABADF580-0BF9-434C-86A1-A6AAA6695B00}" destId="{5FA48EB9-B656-4B96-97D6-6FE5205D2F97}" srcOrd="4" destOrd="0" presId="urn:microsoft.com/office/officeart/2009/3/layout/SpiralPicture"/>
    <dgm:cxn modelId="{D50CF4BC-1EEB-41BD-97F3-CC287FD5D059}" type="presParOf" srcId="{5FA48EB9-B656-4B96-97D6-6FE5205D2F97}" destId="{CEF21FD7-87B5-4D1F-AA02-2DD9CF932EBE}" srcOrd="0" destOrd="0" presId="urn:microsoft.com/office/officeart/2009/3/layout/SpiralPicture"/>
    <dgm:cxn modelId="{7A8A5C21-B069-4B7F-9043-AF44E31121D2}" type="presParOf" srcId="{5FA48EB9-B656-4B96-97D6-6FE5205D2F97}" destId="{6AA4AD20-1295-4D05-A179-5F726234C816}" srcOrd="1" destOrd="0" presId="urn:microsoft.com/office/officeart/2009/3/layout/SpiralPicture"/>
    <dgm:cxn modelId="{93038F6B-D5DB-49EB-BC32-F4F669DF7776}" type="presParOf" srcId="{5FA48EB9-B656-4B96-97D6-6FE5205D2F97}" destId="{449A3339-BAA5-4D5B-B5A1-BD90B3E1D079}" srcOrd="2" destOrd="0" presId="urn:microsoft.com/office/officeart/2009/3/layout/SpiralPicture"/>
    <dgm:cxn modelId="{88E4A54E-1302-4092-9A10-47555E155B79}" type="presParOf" srcId="{ABADF580-0BF9-434C-86A1-A6AAA6695B00}" destId="{E82E5258-B73D-4D5B-AF5D-24F9A90C07CC}" srcOrd="5" destOrd="0" presId="urn:microsoft.com/office/officeart/2009/3/layout/SpiralPicture"/>
    <dgm:cxn modelId="{0B510624-C5A6-41A9-A47A-A980E8879E01}" type="presParOf" srcId="{ABADF580-0BF9-434C-86A1-A6AAA6695B00}" destId="{BBE8DA8F-9281-4C10-B074-2D0FB6F99DDD}" srcOrd="6" destOrd="0" presId="urn:microsoft.com/office/officeart/2009/3/layout/SpiralPicture"/>
    <dgm:cxn modelId="{D158FBDB-89E6-40F5-96C0-57DB73230480}" type="presParOf" srcId="{BBE8DA8F-9281-4C10-B074-2D0FB6F99DDD}" destId="{3EEFA46B-3888-463D-A730-177B7692C7CD}" srcOrd="0" destOrd="0" presId="urn:microsoft.com/office/officeart/2009/3/layout/SpiralPicture"/>
    <dgm:cxn modelId="{346085C0-1091-46C2-981B-B971ED410559}" type="presParOf" srcId="{BBE8DA8F-9281-4C10-B074-2D0FB6F99DDD}" destId="{E94D51DE-EEFD-47A1-A84B-307629788878}" srcOrd="1" destOrd="0" presId="urn:microsoft.com/office/officeart/2009/3/layout/SpiralPicture"/>
    <dgm:cxn modelId="{1A79F89E-69F8-4502-9186-A1536B7560FA}" type="presParOf" srcId="{BBE8DA8F-9281-4C10-B074-2D0FB6F99DDD}" destId="{3BC62BF4-4AAE-4B73-B187-CE1FCAE3BA0A}" srcOrd="2" destOrd="0" presId="urn:microsoft.com/office/officeart/2009/3/layout/SpiralPicture"/>
    <dgm:cxn modelId="{0C0965E0-7BA0-4F9F-8393-6A8A4D244442}" type="presParOf" srcId="{BBE8DA8F-9281-4C10-B074-2D0FB6F99DDD}" destId="{E873DCAA-9B5F-410F-9ADD-8B6114752C47}" srcOrd="3" destOrd="0" presId="urn:microsoft.com/office/officeart/2009/3/layout/SpiralPicture"/>
    <dgm:cxn modelId="{7C65EF90-C421-4315-B718-62F73CA9E3BD}" type="presParOf" srcId="{ABADF580-0BF9-434C-86A1-A6AAA6695B00}" destId="{9B793139-DC97-4697-955D-9D247B4BE82E}" srcOrd="7" destOrd="0" presId="urn:microsoft.com/office/officeart/2009/3/layout/SpiralPicture"/>
    <dgm:cxn modelId="{1752BBAF-E9E1-4BEE-8A8E-71C39AFA17DF}" type="presParOf" srcId="{ABADF580-0BF9-434C-86A1-A6AAA6695B00}" destId="{81E7BE54-034A-4506-8BE8-1026992608E1}" srcOrd="8" destOrd="0" presId="urn:microsoft.com/office/officeart/2009/3/layout/SpiralPicture"/>
    <dgm:cxn modelId="{2B356027-6CB4-4952-A442-73FE773BC29C}" type="presParOf" srcId="{81E7BE54-034A-4506-8BE8-1026992608E1}" destId="{AA6C9B78-F82E-443D-89BE-8715832DB476}" srcOrd="0" destOrd="0" presId="urn:microsoft.com/office/officeart/2009/3/layout/SpiralPicture"/>
    <dgm:cxn modelId="{07718727-B03E-4C48-9836-FB231A5AB9FA}" type="presParOf" srcId="{81E7BE54-034A-4506-8BE8-1026992608E1}" destId="{650F4071-9CB4-4521-909E-779104B1DAEC}" srcOrd="1" destOrd="0" presId="urn:microsoft.com/office/officeart/2009/3/layout/SpiralPicture"/>
    <dgm:cxn modelId="{EC21070B-962D-4714-B3CF-18FAEDC5FA29}" type="presParOf" srcId="{81E7BE54-034A-4506-8BE8-1026992608E1}" destId="{A7E8FA07-0F4E-48D5-8466-F7DAE0619406}" srcOrd="2" destOrd="0" presId="urn:microsoft.com/office/officeart/2009/3/layout/SpiralPicture"/>
    <dgm:cxn modelId="{C73CCF6F-4B8E-4BB4-BCF6-7CA4C53F3692}" type="presParOf" srcId="{81E7BE54-034A-4506-8BE8-1026992608E1}" destId="{AB566AE1-6CC6-4C51-99EC-D36730200FC2}" srcOrd="3" destOrd="0" presId="urn:microsoft.com/office/officeart/2009/3/layout/SpiralPicture"/>
    <dgm:cxn modelId="{E43D9738-9B66-478E-8E97-69ED392B38F0}" type="presParOf" srcId="{81E7BE54-034A-4506-8BE8-1026992608E1}" destId="{2FDDA50E-2F0B-49DE-A550-5E1CEA82F68D}" srcOrd="4" destOrd="0" presId="urn:microsoft.com/office/officeart/2009/3/layout/SpiralPicture"/>
    <dgm:cxn modelId="{6B44EADD-374C-45A2-BE22-D9D362215117}" type="presParOf" srcId="{ABADF580-0BF9-434C-86A1-A6AAA6695B00}" destId="{EB4182FC-C041-4199-BCA9-E7753C0EECCE}" srcOrd="9" destOrd="0" presId="urn:microsoft.com/office/officeart/2009/3/layout/SpiralPicture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EB0CB6-B5A7-48B6-B920-8FA619C820FC}" type="doc">
      <dgm:prSet loTypeId="urn:microsoft.com/office/officeart/2008/layout/AlternatingHexagons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zh-CN" altLang="en-US"/>
        </a:p>
      </dgm:t>
    </dgm:pt>
    <dgm:pt modelId="{D1AD3F82-541C-478C-9E2E-70E3FAD01877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BD771"/>
              </a:solidFill>
              <a:latin typeface="微软雅黑" pitchFamily="34" charset="-122"/>
              <a:ea typeface="微软雅黑" pitchFamily="34" charset="-122"/>
            </a:rPr>
            <a:t>拉</a:t>
          </a:r>
          <a:endParaRPr lang="zh-CN" altLang="en-US" b="1" dirty="0">
            <a:solidFill>
              <a:srgbClr val="FBD771"/>
            </a:solidFill>
            <a:latin typeface="微软雅黑" pitchFamily="34" charset="-122"/>
            <a:ea typeface="微软雅黑" pitchFamily="34" charset="-122"/>
          </a:endParaRPr>
        </a:p>
      </dgm:t>
    </dgm:pt>
    <dgm:pt modelId="{B77EB9F0-B91F-47A9-ABC8-F15E8814B559}" cxnId="{933EFEAF-3AB7-4985-8150-D6ADAC140F3B}" type="par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207E3BE-1CEF-445B-9E34-F0C2D05D45C8}" cxnId="{933EFEAF-3AB7-4985-8150-D6ADAC140F3B}" type="sib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37C1FD0F-F772-4660-B8C6-DC21756FB251}">
      <dgm:prSet phldrT="[文本]"/>
      <dgm:spPr/>
      <dgm:t>
        <a:bodyPr/>
        <a:lstStyle/>
        <a:p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A188C125-F6FB-4F9E-B2B8-CCC555C216C1}" cxnId="{0C90E5D5-683C-4BA9-A49B-2C00BFF4B80C}" type="par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145A609-4BD3-4D80-940B-491CC36DD9D9}" cxnId="{0C90E5D5-683C-4BA9-A49B-2C00BFF4B80C}" type="sib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4722D8B3-FE18-433E-8AE1-A9F2110623F3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AD058"/>
              </a:solidFill>
              <a:latin typeface="微软雅黑" pitchFamily="34" charset="-122"/>
              <a:ea typeface="微软雅黑" pitchFamily="34" charset="-122"/>
            </a:rPr>
            <a:t>享</a:t>
          </a:r>
          <a:endParaRPr lang="zh-CN" altLang="en-US" b="1" dirty="0">
            <a:solidFill>
              <a:srgbClr val="FAD058"/>
            </a:solidFill>
            <a:latin typeface="微软雅黑" pitchFamily="34" charset="-122"/>
            <a:ea typeface="微软雅黑" pitchFamily="34" charset="-122"/>
          </a:endParaRPr>
        </a:p>
      </dgm:t>
    </dgm:pt>
    <dgm:pt modelId="{2F96E54F-4EA4-47A3-9017-285310993F3B}" cxnId="{956D8522-FF31-492E-B0A4-FA091FB88E1F}" type="par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5FC006E8-EED8-424A-9245-1BFFF16763DA}" cxnId="{956D8522-FF31-492E-B0A4-FA091FB88E1F}" type="sib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5B0199B0-DC88-4133-87DF-271EA10C4E9B}">
      <dgm:prSet phldrT="[文本]"/>
      <dgm:spPr/>
      <dgm:t>
        <a:bodyPr/>
        <a:lstStyle/>
        <a:p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820B0E16-3835-4DEB-9F97-8A7AF6AC3E77}" cxnId="{1E67F881-5472-40DB-8429-1D071D64C83E}" type="par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6B8949F4-2FD1-4D88-B5EF-75C82BE6D233}" cxnId="{1E67F881-5472-40DB-8429-1D071D64C83E}" type="sib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150FC0C2-DCEE-41AF-ACA2-F73C73C082F2}">
      <dgm:prSet phldrT="[文本]"/>
      <dgm:spPr/>
      <dgm:t>
        <a:bodyPr/>
        <a:lstStyle/>
        <a:p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C78BD698-E3FF-4C8C-8457-603F5FDA3C6F}" cxnId="{A3E37660-0799-47A0-92A4-83E1F325F886}" type="par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6419A2AC-F288-43E4-B7AA-AB8E143357AE}" cxnId="{A3E37660-0799-47A0-92A4-83E1F325F886}" type="sib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F11296DC-66D3-4514-B425-CC81F86ACFF6}">
      <dgm:prSet phldrT="[文本]"/>
      <dgm:spPr/>
      <dgm:t>
        <a:bodyPr/>
        <a:lstStyle/>
        <a:p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D87642BE-760D-430A-A411-BF62103FAE12}" cxnId="{A4F5BCF0-325E-4E40-9BCC-F2012D035674}" type="par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672E7623-8345-43E2-907C-CB5486371B77}" cxnId="{A4F5BCF0-325E-4E40-9BCC-F2012D035674}" type="sib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8D97EE32-765B-4EE6-A984-0F0BBA510D3C}">
      <dgm:prSet phldrT="[文本]"/>
      <dgm:spPr/>
      <dgm:t>
        <a:bodyPr/>
        <a:lstStyle/>
        <a:p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A6A238FD-A8D1-4B04-9A6F-49DDC6AFA79F}" cxnId="{3F6E7179-4EFE-4B92-B73E-13BBEA8DA62C}" type="par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009DAAB2-842F-43B5-B234-E50E5DF968EE}" cxnId="{3F6E7179-4EFE-4B92-B73E-13BBEA8DA62C}" type="sibTrans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CD9F0113-6795-4EDF-82B8-8385D529F6ED}" type="pres">
      <dgm:prSet presAssocID="{6EEB0CB6-B5A7-48B6-B920-8FA619C820FC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C261256B-E801-4843-87E6-80CB420ABB9E}" type="pres">
      <dgm:prSet presAssocID="{D1AD3F82-541C-478C-9E2E-70E3FAD01877}" presName="composite" presStyleCnt="0"/>
      <dgm:spPr/>
    </dgm:pt>
    <dgm:pt modelId="{B7432E34-982D-49B0-AD02-E9317DEADCEB}" type="pres">
      <dgm:prSet presAssocID="{D1AD3F82-541C-478C-9E2E-70E3FAD01877}" presName="Parent1" presStyleLbl="node1" presStyleIdx="0" presStyleCnt="6" custLinFactNeighborX="-53192" custLinFactNeighborY="8737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7C9FF1-55B9-429D-AC90-7769CD34297D}" type="pres">
      <dgm:prSet presAssocID="{D1AD3F82-541C-478C-9E2E-70E3FAD01877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6C47F7-3922-4545-B366-5B88C7FDC610}" type="pres">
      <dgm:prSet presAssocID="{D1AD3F82-541C-478C-9E2E-70E3FAD01877}" presName="BalanceSpacing" presStyleCnt="0"/>
      <dgm:spPr/>
    </dgm:pt>
    <dgm:pt modelId="{659B48EC-7B1E-40CE-A614-3649E8FDAFA6}" type="pres">
      <dgm:prSet presAssocID="{D1AD3F82-541C-478C-9E2E-70E3FAD01877}" presName="BalanceSpacing1" presStyleCnt="0"/>
      <dgm:spPr/>
    </dgm:pt>
    <dgm:pt modelId="{D1F10AAF-84A5-4888-A313-54EA26A2CFC6}" type="pres">
      <dgm:prSet presAssocID="{7207E3BE-1CEF-445B-9E34-F0C2D05D45C8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D8ADF8B1-EF6B-45F4-8353-5E779069E47F}" type="pres">
      <dgm:prSet presAssocID="{7207E3BE-1CEF-445B-9E34-F0C2D05D45C8}" presName="spaceBetweenRectangles" presStyleCnt="0"/>
      <dgm:spPr/>
    </dgm:pt>
    <dgm:pt modelId="{2558547D-B93D-48E4-914A-090873F535AE}" type="pres">
      <dgm:prSet presAssocID="{4722D8B3-FE18-433E-8AE1-A9F2110623F3}" presName="composite" presStyleCnt="0"/>
      <dgm:spPr/>
    </dgm:pt>
    <dgm:pt modelId="{EB0154C0-C1D8-48A6-8657-1DCF426FB7C9}" type="pres">
      <dgm:prSet presAssocID="{4722D8B3-FE18-433E-8AE1-A9F2110623F3}" presName="Parent1" presStyleLbl="node1" presStyleIdx="2" presStyleCnt="6" custLinFactNeighborX="55521" custLinFactNeighborY="-8286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2AA8F7-8476-42AA-9917-619E159F3A44}" type="pres">
      <dgm:prSet presAssocID="{4722D8B3-FE18-433E-8AE1-A9F2110623F3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D04025-9212-455F-803B-4058AC7F3594}" type="pres">
      <dgm:prSet presAssocID="{4722D8B3-FE18-433E-8AE1-A9F2110623F3}" presName="BalanceSpacing" presStyleCnt="0"/>
      <dgm:spPr/>
    </dgm:pt>
    <dgm:pt modelId="{F0E8C81A-6562-44BB-86DA-C68E30F78E6B}" type="pres">
      <dgm:prSet presAssocID="{4722D8B3-FE18-433E-8AE1-A9F2110623F3}" presName="BalanceSpacing1" presStyleCnt="0"/>
      <dgm:spPr/>
    </dgm:pt>
    <dgm:pt modelId="{0F730053-BC74-41BB-BFBF-B8CDAFB34AD0}" type="pres">
      <dgm:prSet presAssocID="{5FC006E8-EED8-424A-9245-1BFFF16763DA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75CBE3EB-1FAC-45CF-A241-B74B6A4C0E48}" type="pres">
      <dgm:prSet presAssocID="{5FC006E8-EED8-424A-9245-1BFFF16763DA}" presName="spaceBetweenRectangles" presStyleCnt="0"/>
      <dgm:spPr/>
    </dgm:pt>
    <dgm:pt modelId="{174A8952-6E76-4A7F-8F7C-E9019241ECCB}" type="pres">
      <dgm:prSet presAssocID="{150FC0C2-DCEE-41AF-ACA2-F73C73C082F2}" presName="composite" presStyleCnt="0"/>
      <dgm:spPr/>
    </dgm:pt>
    <dgm:pt modelId="{551DFDF0-A1B3-4418-8222-6A6812006363}" type="pres">
      <dgm:prSet presAssocID="{150FC0C2-DCEE-41AF-ACA2-F73C73C082F2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A095FF-8213-4909-9CD5-56754D313151}" type="pres">
      <dgm:prSet presAssocID="{150FC0C2-DCEE-41AF-ACA2-F73C73C082F2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B4DFFA-9175-4A6F-B43E-2A7E5EBEB00E}" type="pres">
      <dgm:prSet presAssocID="{150FC0C2-DCEE-41AF-ACA2-F73C73C082F2}" presName="BalanceSpacing" presStyleCnt="0"/>
      <dgm:spPr/>
    </dgm:pt>
    <dgm:pt modelId="{6519B1B3-43E5-4121-8101-655DC0701B2B}" type="pres">
      <dgm:prSet presAssocID="{150FC0C2-DCEE-41AF-ACA2-F73C73C082F2}" presName="BalanceSpacing1" presStyleCnt="0"/>
      <dgm:spPr/>
    </dgm:pt>
    <dgm:pt modelId="{A8EA0089-D946-4AF6-AC3D-94E7DC996A4A}" type="pres">
      <dgm:prSet presAssocID="{6419A2AC-F288-43E4-B7AA-AB8E143357AE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CBB2A20A-786D-4227-8023-6259D244C65C}" type="presOf" srcId="{5B0199B0-DC88-4133-87DF-271EA10C4E9B}" destId="{852AA8F7-8476-42AA-9917-619E159F3A44}" srcOrd="0" destOrd="0" presId="urn:microsoft.com/office/officeart/2008/layout/AlternatingHexagons"/>
    <dgm:cxn modelId="{A4F5BCF0-325E-4E40-9BCC-F2012D035674}" srcId="{150FC0C2-DCEE-41AF-ACA2-F73C73C082F2}" destId="{F11296DC-66D3-4514-B425-CC81F86ACFF6}" srcOrd="0" destOrd="0" parTransId="{D87642BE-760D-430A-A411-BF62103FAE12}" sibTransId="{672E7623-8345-43E2-907C-CB5486371B77}"/>
    <dgm:cxn modelId="{956D8522-FF31-492E-B0A4-FA091FB88E1F}" srcId="{6EEB0CB6-B5A7-48B6-B920-8FA619C820FC}" destId="{4722D8B3-FE18-433E-8AE1-A9F2110623F3}" srcOrd="1" destOrd="0" parTransId="{2F96E54F-4EA4-47A3-9017-285310993F3B}" sibTransId="{5FC006E8-EED8-424A-9245-1BFFF16763DA}"/>
    <dgm:cxn modelId="{2C7F917B-AA83-4F36-AD77-99833DF6D226}" type="presOf" srcId="{D1AD3F82-541C-478C-9E2E-70E3FAD01877}" destId="{B7432E34-982D-49B0-AD02-E9317DEADCEB}" srcOrd="0" destOrd="0" presId="urn:microsoft.com/office/officeart/2008/layout/AlternatingHexagons"/>
    <dgm:cxn modelId="{DB4A8407-A785-4FD3-ACD4-5B7953571846}" type="presOf" srcId="{7207E3BE-1CEF-445B-9E34-F0C2D05D45C8}" destId="{D1F10AAF-84A5-4888-A313-54EA26A2CFC6}" srcOrd="0" destOrd="0" presId="urn:microsoft.com/office/officeart/2008/layout/AlternatingHexagons"/>
    <dgm:cxn modelId="{90E22A98-2076-4CB7-9452-B4C88CB40664}" type="presOf" srcId="{5FC006E8-EED8-424A-9245-1BFFF16763DA}" destId="{0F730053-BC74-41BB-BFBF-B8CDAFB34AD0}" srcOrd="0" destOrd="0" presId="urn:microsoft.com/office/officeart/2008/layout/AlternatingHexagons"/>
    <dgm:cxn modelId="{3F6E7179-4EFE-4B92-B73E-13BBEA8DA62C}" srcId="{4722D8B3-FE18-433E-8AE1-A9F2110623F3}" destId="{8D97EE32-765B-4EE6-A984-0F0BBA510D3C}" srcOrd="1" destOrd="0" parTransId="{A6A238FD-A8D1-4B04-9A6F-49DDC6AFA79F}" sibTransId="{009DAAB2-842F-43B5-B234-E50E5DF968EE}"/>
    <dgm:cxn modelId="{A3E37660-0799-47A0-92A4-83E1F325F886}" srcId="{6EEB0CB6-B5A7-48B6-B920-8FA619C820FC}" destId="{150FC0C2-DCEE-41AF-ACA2-F73C73C082F2}" srcOrd="2" destOrd="0" parTransId="{C78BD698-E3FF-4C8C-8457-603F5FDA3C6F}" sibTransId="{6419A2AC-F288-43E4-B7AA-AB8E143357AE}"/>
    <dgm:cxn modelId="{5AE572F4-7AB8-4328-8860-0313338DBC8F}" type="presOf" srcId="{F11296DC-66D3-4514-B425-CC81F86ACFF6}" destId="{35A095FF-8213-4909-9CD5-56754D313151}" srcOrd="0" destOrd="0" presId="urn:microsoft.com/office/officeart/2008/layout/AlternatingHexagons"/>
    <dgm:cxn modelId="{9DBE4DF7-A0D1-49B1-8153-24D035E160B8}" type="presOf" srcId="{4722D8B3-FE18-433E-8AE1-A9F2110623F3}" destId="{EB0154C0-C1D8-48A6-8657-1DCF426FB7C9}" srcOrd="0" destOrd="0" presId="urn:microsoft.com/office/officeart/2008/layout/AlternatingHexagons"/>
    <dgm:cxn modelId="{812660D1-3A9D-4213-8369-A4CB57D06D63}" type="presOf" srcId="{8D97EE32-765B-4EE6-A984-0F0BBA510D3C}" destId="{852AA8F7-8476-42AA-9917-619E159F3A44}" srcOrd="0" destOrd="1" presId="urn:microsoft.com/office/officeart/2008/layout/AlternatingHexagons"/>
    <dgm:cxn modelId="{1E67F881-5472-40DB-8429-1D071D64C83E}" srcId="{4722D8B3-FE18-433E-8AE1-A9F2110623F3}" destId="{5B0199B0-DC88-4133-87DF-271EA10C4E9B}" srcOrd="0" destOrd="0" parTransId="{820B0E16-3835-4DEB-9F97-8A7AF6AC3E77}" sibTransId="{6B8949F4-2FD1-4D88-B5EF-75C82BE6D233}"/>
    <dgm:cxn modelId="{CD1950D5-5494-44FD-BEFC-E79885809853}" type="presOf" srcId="{150FC0C2-DCEE-41AF-ACA2-F73C73C082F2}" destId="{551DFDF0-A1B3-4418-8222-6A6812006363}" srcOrd="0" destOrd="0" presId="urn:microsoft.com/office/officeart/2008/layout/AlternatingHexagons"/>
    <dgm:cxn modelId="{2C17EA61-95AB-4212-ADF1-42B31B8411FF}" type="presOf" srcId="{6EEB0CB6-B5A7-48B6-B920-8FA619C820FC}" destId="{CD9F0113-6795-4EDF-82B8-8385D529F6ED}" srcOrd="0" destOrd="0" presId="urn:microsoft.com/office/officeart/2008/layout/AlternatingHexagons"/>
    <dgm:cxn modelId="{D5A618A2-8609-4CA9-8C19-EF61F986F4D7}" type="presOf" srcId="{37C1FD0F-F772-4660-B8C6-DC21756FB251}" destId="{7E7C9FF1-55B9-429D-AC90-7769CD34297D}" srcOrd="0" destOrd="0" presId="urn:microsoft.com/office/officeart/2008/layout/AlternatingHexagons"/>
    <dgm:cxn modelId="{933EFEAF-3AB7-4985-8150-D6ADAC140F3B}" srcId="{6EEB0CB6-B5A7-48B6-B920-8FA619C820FC}" destId="{D1AD3F82-541C-478C-9E2E-70E3FAD01877}" srcOrd="0" destOrd="0" parTransId="{B77EB9F0-B91F-47A9-ABC8-F15E8814B559}" sibTransId="{7207E3BE-1CEF-445B-9E34-F0C2D05D45C8}"/>
    <dgm:cxn modelId="{B0678686-7CEA-4C82-9F20-DAD9D79A917E}" type="presOf" srcId="{6419A2AC-F288-43E4-B7AA-AB8E143357AE}" destId="{A8EA0089-D946-4AF6-AC3D-94E7DC996A4A}" srcOrd="0" destOrd="0" presId="urn:microsoft.com/office/officeart/2008/layout/AlternatingHexagons"/>
    <dgm:cxn modelId="{0C90E5D5-683C-4BA9-A49B-2C00BFF4B80C}" srcId="{D1AD3F82-541C-478C-9E2E-70E3FAD01877}" destId="{37C1FD0F-F772-4660-B8C6-DC21756FB251}" srcOrd="0" destOrd="0" parTransId="{A188C125-F6FB-4F9E-B2B8-CCC555C216C1}" sibTransId="{7145A609-4BD3-4D80-940B-491CC36DD9D9}"/>
    <dgm:cxn modelId="{BF7F1FF9-9598-41C7-AA9A-855DC6571730}" type="presParOf" srcId="{CD9F0113-6795-4EDF-82B8-8385D529F6ED}" destId="{C261256B-E801-4843-87E6-80CB420ABB9E}" srcOrd="0" destOrd="0" presId="urn:microsoft.com/office/officeart/2008/layout/AlternatingHexagons"/>
    <dgm:cxn modelId="{AEC0879B-3BCB-4D8D-B758-8683DCEDB5EA}" type="presParOf" srcId="{C261256B-E801-4843-87E6-80CB420ABB9E}" destId="{B7432E34-982D-49B0-AD02-E9317DEADCEB}" srcOrd="0" destOrd="0" presId="urn:microsoft.com/office/officeart/2008/layout/AlternatingHexagons"/>
    <dgm:cxn modelId="{4A77DE25-EAD7-443D-AB65-7DB773DE1C0F}" type="presParOf" srcId="{C261256B-E801-4843-87E6-80CB420ABB9E}" destId="{7E7C9FF1-55B9-429D-AC90-7769CD34297D}" srcOrd="1" destOrd="0" presId="urn:microsoft.com/office/officeart/2008/layout/AlternatingHexagons"/>
    <dgm:cxn modelId="{D1EB2B1F-A738-405D-898F-EEE9E146A479}" type="presParOf" srcId="{C261256B-E801-4843-87E6-80CB420ABB9E}" destId="{0B6C47F7-3922-4545-B366-5B88C7FDC610}" srcOrd="2" destOrd="0" presId="urn:microsoft.com/office/officeart/2008/layout/AlternatingHexagons"/>
    <dgm:cxn modelId="{5568B107-EC6B-4872-828D-439D0F92D01F}" type="presParOf" srcId="{C261256B-E801-4843-87E6-80CB420ABB9E}" destId="{659B48EC-7B1E-40CE-A614-3649E8FDAFA6}" srcOrd="3" destOrd="0" presId="urn:microsoft.com/office/officeart/2008/layout/AlternatingHexagons"/>
    <dgm:cxn modelId="{F0948A94-C95E-4330-AD5F-012503B4C81C}" type="presParOf" srcId="{C261256B-E801-4843-87E6-80CB420ABB9E}" destId="{D1F10AAF-84A5-4888-A313-54EA26A2CFC6}" srcOrd="4" destOrd="0" presId="urn:microsoft.com/office/officeart/2008/layout/AlternatingHexagons"/>
    <dgm:cxn modelId="{972C0B24-AA8E-49E9-BB83-D49A556E5067}" type="presParOf" srcId="{CD9F0113-6795-4EDF-82B8-8385D529F6ED}" destId="{D8ADF8B1-EF6B-45F4-8353-5E779069E47F}" srcOrd="1" destOrd="0" presId="urn:microsoft.com/office/officeart/2008/layout/AlternatingHexagons"/>
    <dgm:cxn modelId="{0DD9BDAD-6A7F-4B17-8913-44E9A5633474}" type="presParOf" srcId="{CD9F0113-6795-4EDF-82B8-8385D529F6ED}" destId="{2558547D-B93D-48E4-914A-090873F535AE}" srcOrd="2" destOrd="0" presId="urn:microsoft.com/office/officeart/2008/layout/AlternatingHexagons"/>
    <dgm:cxn modelId="{3FF3B484-8428-4A4B-BA23-611C6A908BAB}" type="presParOf" srcId="{2558547D-B93D-48E4-914A-090873F535AE}" destId="{EB0154C0-C1D8-48A6-8657-1DCF426FB7C9}" srcOrd="0" destOrd="0" presId="urn:microsoft.com/office/officeart/2008/layout/AlternatingHexagons"/>
    <dgm:cxn modelId="{A54EF852-E929-4F12-94DD-4809E0A3456A}" type="presParOf" srcId="{2558547D-B93D-48E4-914A-090873F535AE}" destId="{852AA8F7-8476-42AA-9917-619E159F3A44}" srcOrd="1" destOrd="0" presId="urn:microsoft.com/office/officeart/2008/layout/AlternatingHexagons"/>
    <dgm:cxn modelId="{7E9ECF2E-158B-41EF-8914-5343CB6FCD95}" type="presParOf" srcId="{2558547D-B93D-48E4-914A-090873F535AE}" destId="{D9D04025-9212-455F-803B-4058AC7F3594}" srcOrd="2" destOrd="0" presId="urn:microsoft.com/office/officeart/2008/layout/AlternatingHexagons"/>
    <dgm:cxn modelId="{C9A9A35B-A930-40D1-8045-D34D4F979332}" type="presParOf" srcId="{2558547D-B93D-48E4-914A-090873F535AE}" destId="{F0E8C81A-6562-44BB-86DA-C68E30F78E6B}" srcOrd="3" destOrd="0" presId="urn:microsoft.com/office/officeart/2008/layout/AlternatingHexagons"/>
    <dgm:cxn modelId="{A9E5C1EE-A719-4F07-B2C6-191AAA6F05D3}" type="presParOf" srcId="{2558547D-B93D-48E4-914A-090873F535AE}" destId="{0F730053-BC74-41BB-BFBF-B8CDAFB34AD0}" srcOrd="4" destOrd="0" presId="urn:microsoft.com/office/officeart/2008/layout/AlternatingHexagons"/>
    <dgm:cxn modelId="{8E123ED2-D41C-49C5-BA3F-0489F5E75424}" type="presParOf" srcId="{CD9F0113-6795-4EDF-82B8-8385D529F6ED}" destId="{75CBE3EB-1FAC-45CF-A241-B74B6A4C0E48}" srcOrd="3" destOrd="0" presId="urn:microsoft.com/office/officeart/2008/layout/AlternatingHexagons"/>
    <dgm:cxn modelId="{E431FC76-E884-4EFA-A31A-702808FEF198}" type="presParOf" srcId="{CD9F0113-6795-4EDF-82B8-8385D529F6ED}" destId="{174A8952-6E76-4A7F-8F7C-E9019241ECCB}" srcOrd="4" destOrd="0" presId="urn:microsoft.com/office/officeart/2008/layout/AlternatingHexagons"/>
    <dgm:cxn modelId="{BDC9C235-A318-4053-AE98-1255DA9A1D94}" type="presParOf" srcId="{174A8952-6E76-4A7F-8F7C-E9019241ECCB}" destId="{551DFDF0-A1B3-4418-8222-6A6812006363}" srcOrd="0" destOrd="0" presId="urn:microsoft.com/office/officeart/2008/layout/AlternatingHexagons"/>
    <dgm:cxn modelId="{AB402654-4878-4936-ABC5-97A40472A899}" type="presParOf" srcId="{174A8952-6E76-4A7F-8F7C-E9019241ECCB}" destId="{35A095FF-8213-4909-9CD5-56754D313151}" srcOrd="1" destOrd="0" presId="urn:microsoft.com/office/officeart/2008/layout/AlternatingHexagons"/>
    <dgm:cxn modelId="{8106F371-83E7-488B-A437-A05DE827C6F6}" type="presParOf" srcId="{174A8952-6E76-4A7F-8F7C-E9019241ECCB}" destId="{B5B4DFFA-9175-4A6F-B43E-2A7E5EBEB00E}" srcOrd="2" destOrd="0" presId="urn:microsoft.com/office/officeart/2008/layout/AlternatingHexagons"/>
    <dgm:cxn modelId="{A8656D2A-B329-4ABA-917F-AB3748FFE0D3}" type="presParOf" srcId="{174A8952-6E76-4A7F-8F7C-E9019241ECCB}" destId="{6519B1B3-43E5-4121-8101-655DC0701B2B}" srcOrd="3" destOrd="0" presId="urn:microsoft.com/office/officeart/2008/layout/AlternatingHexagons"/>
    <dgm:cxn modelId="{F5894682-5AED-4DB5-8248-AFABD51CB8C4}" type="presParOf" srcId="{174A8952-6E76-4A7F-8F7C-E9019241ECCB}" destId="{A8EA0089-D946-4AF6-AC3D-94E7DC996A4A}" srcOrd="4" destOrd="0" presId="urn:microsoft.com/office/officeart/2008/layout/AlternatingHexagons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42ED86-F424-4EDD-A2F2-B76CAAE28864}">
      <dsp:nvSpPr>
        <dsp:cNvPr id="0" name=""/>
        <dsp:cNvSpPr/>
      </dsp:nvSpPr>
      <dsp:spPr>
        <a:xfrm rot="5400000">
          <a:off x="3479830" y="99493"/>
          <a:ext cx="2151078" cy="199231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/>
        </a:p>
      </dsp:txBody>
      <dsp:txXfrm rot="-5400000">
        <a:off x="3879009" y="365397"/>
        <a:ext cx="1352719" cy="1460512"/>
      </dsp:txXfrm>
    </dsp:sp>
    <dsp:sp modelId="{CDA6BC6F-4905-4881-B7B6-8504FE7F0A8F}">
      <dsp:nvSpPr>
        <dsp:cNvPr id="0" name=""/>
        <dsp:cNvSpPr/>
      </dsp:nvSpPr>
      <dsp:spPr>
        <a:xfrm>
          <a:off x="5564641" y="439430"/>
          <a:ext cx="2441150" cy="13124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C6D454-67A5-41A3-ABE8-E6978CD59E45}">
      <dsp:nvSpPr>
        <dsp:cNvPr id="0" name=""/>
        <dsp:cNvSpPr/>
      </dsp:nvSpPr>
      <dsp:spPr>
        <a:xfrm rot="5400000">
          <a:off x="1406372" y="107743"/>
          <a:ext cx="2187410" cy="1975820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1825543" y="348884"/>
        <a:ext cx="1349068" cy="1493538"/>
      </dsp:txXfrm>
    </dsp:sp>
    <dsp:sp modelId="{806993EB-8B21-43B2-A166-F6D40070E394}">
      <dsp:nvSpPr>
        <dsp:cNvPr id="0" name=""/>
        <dsp:cNvSpPr/>
      </dsp:nvSpPr>
      <dsp:spPr>
        <a:xfrm rot="5400000">
          <a:off x="3510193" y="3807444"/>
          <a:ext cx="2187410" cy="2007011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/>
        </a:p>
      </dsp:txBody>
      <dsp:txXfrm rot="-5400000">
        <a:off x="3921100" y="4066780"/>
        <a:ext cx="1365595" cy="1488340"/>
      </dsp:txXfrm>
    </dsp:sp>
    <dsp:sp modelId="{F4C22579-8425-47C2-9CB7-44E6C3DBB1F9}">
      <dsp:nvSpPr>
        <dsp:cNvPr id="0" name=""/>
        <dsp:cNvSpPr/>
      </dsp:nvSpPr>
      <dsp:spPr>
        <a:xfrm>
          <a:off x="131112" y="2296104"/>
          <a:ext cx="2362403" cy="13124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21ACB-4D6A-409C-A816-39C163E3EA31}">
      <dsp:nvSpPr>
        <dsp:cNvPr id="0" name=""/>
        <dsp:cNvSpPr/>
      </dsp:nvSpPr>
      <dsp:spPr>
        <a:xfrm rot="5400000">
          <a:off x="4538334" y="1973215"/>
          <a:ext cx="2187410" cy="1985392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4954962" y="2219941"/>
        <a:ext cx="1354154" cy="1491943"/>
      </dsp:txXfrm>
    </dsp:sp>
    <dsp:sp modelId="{C6ADA346-B138-487D-8ADD-FD51D7D64647}">
      <dsp:nvSpPr>
        <dsp:cNvPr id="0" name=""/>
        <dsp:cNvSpPr/>
      </dsp:nvSpPr>
      <dsp:spPr>
        <a:xfrm rot="5400000">
          <a:off x="1441997" y="3859426"/>
          <a:ext cx="2187410" cy="1903047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/>
        </a:p>
      </dsp:txBody>
      <dsp:txXfrm rot="-5400000">
        <a:off x="1880736" y="4058116"/>
        <a:ext cx="1309931" cy="1505668"/>
      </dsp:txXfrm>
    </dsp:sp>
    <dsp:sp modelId="{780717FA-1D3A-4723-8F33-C94237CC834D}">
      <dsp:nvSpPr>
        <dsp:cNvPr id="0" name=""/>
        <dsp:cNvSpPr/>
      </dsp:nvSpPr>
      <dsp:spPr>
        <a:xfrm>
          <a:off x="5564641" y="4152779"/>
          <a:ext cx="2441150" cy="13124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0246B4-3F2A-40AD-8A6E-3A85002E1049}">
      <dsp:nvSpPr>
        <dsp:cNvPr id="0" name=""/>
        <dsp:cNvSpPr/>
      </dsp:nvSpPr>
      <dsp:spPr>
        <a:xfrm rot="5400000">
          <a:off x="2450099" y="2014388"/>
          <a:ext cx="2187410" cy="1903047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b="1" kern="1200"/>
        </a:p>
      </dsp:txBody>
      <dsp:txXfrm rot="-5400000">
        <a:off x="2888838" y="2213078"/>
        <a:ext cx="1309931" cy="15056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9F45B-4340-40CA-B20C-7E03E7D5B572}">
      <dsp:nvSpPr>
        <dsp:cNvPr id="0" name=""/>
        <dsp:cNvSpPr/>
      </dsp:nvSpPr>
      <dsp:spPr>
        <a:xfrm>
          <a:off x="284129" y="881"/>
          <a:ext cx="5778193" cy="5760618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810" r="-2019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23583E-907A-482B-94FE-25D7DC9F6894}">
      <dsp:nvSpPr>
        <dsp:cNvPr id="0" name=""/>
        <dsp:cNvSpPr/>
      </dsp:nvSpPr>
      <dsp:spPr>
        <a:xfrm>
          <a:off x="5780182" y="5321781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FB5BCB5-7641-4DD3-B02B-F27F63F4872D}">
      <dsp:nvSpPr>
        <dsp:cNvPr id="0" name=""/>
        <dsp:cNvSpPr/>
      </dsp:nvSpPr>
      <dsp:spPr>
        <a:xfrm>
          <a:off x="6168377" y="14"/>
          <a:ext cx="3395237" cy="2827616"/>
        </a:xfrm>
        <a:prstGeom prst="rect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7" t="-240" r="-1707" b="13844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75D912-F489-4A94-888A-4C1F127FB294}">
      <dsp:nvSpPr>
        <dsp:cNvPr id="0" name=""/>
        <dsp:cNvSpPr/>
      </dsp:nvSpPr>
      <dsp:spPr>
        <a:xfrm>
          <a:off x="9052298" y="3195431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E007127-5858-41B7-96F1-CA59CFD3D4B3}">
      <dsp:nvSpPr>
        <dsp:cNvPr id="0" name=""/>
        <dsp:cNvSpPr/>
      </dsp:nvSpPr>
      <dsp:spPr>
        <a:xfrm>
          <a:off x="9192281" y="3195431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EAB65A5-EA2A-46CB-BF46-9A71B3EE6A14}">
      <dsp:nvSpPr>
        <dsp:cNvPr id="0" name=""/>
        <dsp:cNvSpPr/>
      </dsp:nvSpPr>
      <dsp:spPr>
        <a:xfrm>
          <a:off x="7447025" y="2524091"/>
          <a:ext cx="2012438" cy="2012418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314D96C-1FC8-43CF-B63D-E9B789FCDB39}">
      <dsp:nvSpPr>
        <dsp:cNvPr id="0" name=""/>
        <dsp:cNvSpPr/>
      </dsp:nvSpPr>
      <dsp:spPr>
        <a:xfrm>
          <a:off x="8982306" y="5321781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CCB141C-B71B-4B70-9F5B-DACA478D1C88}">
      <dsp:nvSpPr>
        <dsp:cNvPr id="0" name=""/>
        <dsp:cNvSpPr/>
      </dsp:nvSpPr>
      <dsp:spPr>
        <a:xfrm>
          <a:off x="9087293" y="5216794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FBCB852-F6C7-448F-9984-B6A91F0B5EAB}">
      <dsp:nvSpPr>
        <dsp:cNvPr id="0" name=""/>
        <dsp:cNvSpPr/>
      </dsp:nvSpPr>
      <dsp:spPr>
        <a:xfrm>
          <a:off x="9192281" y="5111806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A74EE01-D5DA-4CB9-A78E-58C3549D3552}">
      <dsp:nvSpPr>
        <dsp:cNvPr id="0" name=""/>
        <dsp:cNvSpPr/>
      </dsp:nvSpPr>
      <dsp:spPr>
        <a:xfrm>
          <a:off x="6183610" y="3384378"/>
          <a:ext cx="1171662" cy="1171662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D3E7CE-994A-4832-952D-340380478FEF}">
      <dsp:nvSpPr>
        <dsp:cNvPr id="0" name=""/>
        <dsp:cNvSpPr/>
      </dsp:nvSpPr>
      <dsp:spPr>
        <a:xfrm>
          <a:off x="6925947" y="518179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68A266-035A-45A2-9DFB-AC058C2C6867}">
      <dsp:nvSpPr>
        <dsp:cNvPr id="0" name=""/>
        <dsp:cNvSpPr/>
      </dsp:nvSpPr>
      <dsp:spPr>
        <a:xfrm>
          <a:off x="7065931" y="518179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3FC2D4-F7A9-43F0-81FE-78C79A21D068}">
      <dsp:nvSpPr>
        <dsp:cNvPr id="0" name=""/>
        <dsp:cNvSpPr/>
      </dsp:nvSpPr>
      <dsp:spPr>
        <a:xfrm>
          <a:off x="6925947" y="5321781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00F7989-F4F2-49E8-9430-BA211A8598B6}">
      <dsp:nvSpPr>
        <dsp:cNvPr id="0" name=""/>
        <dsp:cNvSpPr/>
      </dsp:nvSpPr>
      <dsp:spPr>
        <a:xfrm>
          <a:off x="7065931" y="5321781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A73D205-B5E4-4A0B-AB7F-915D32013314}">
      <dsp:nvSpPr>
        <dsp:cNvPr id="0" name=""/>
        <dsp:cNvSpPr/>
      </dsp:nvSpPr>
      <dsp:spPr>
        <a:xfrm>
          <a:off x="6168401" y="2520283"/>
          <a:ext cx="1171662" cy="721440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ABE1B8-9B4E-4085-8549-C57AB93B9BF2}">
      <dsp:nvSpPr>
        <dsp:cNvPr id="0" name=""/>
        <dsp:cNvSpPr/>
      </dsp:nvSpPr>
      <dsp:spPr>
        <a:xfrm>
          <a:off x="6855956" y="4030783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057319-9895-4458-B222-365648C47E4D}">
      <dsp:nvSpPr>
        <dsp:cNvPr id="0" name=""/>
        <dsp:cNvSpPr/>
      </dsp:nvSpPr>
      <dsp:spPr>
        <a:xfrm>
          <a:off x="6960469" y="3744417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19C94C6-2B4F-4D64-99E1-C043A9760A28}">
      <dsp:nvSpPr>
        <dsp:cNvPr id="0" name=""/>
        <dsp:cNvSpPr/>
      </dsp:nvSpPr>
      <dsp:spPr>
        <a:xfrm>
          <a:off x="7065931" y="382080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166C71-C8E8-40FA-BF32-BDFC46D46CD1}">
      <dsp:nvSpPr>
        <dsp:cNvPr id="0" name=""/>
        <dsp:cNvSpPr/>
      </dsp:nvSpPr>
      <dsp:spPr>
        <a:xfrm>
          <a:off x="6855956" y="382080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26782CA-531F-4A19-998C-B36CFAF46E40}">
      <dsp:nvSpPr>
        <dsp:cNvPr id="0" name=""/>
        <dsp:cNvSpPr/>
      </dsp:nvSpPr>
      <dsp:spPr>
        <a:xfrm>
          <a:off x="7065931" y="4030783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A9C781-5C1F-42CE-BF99-DF2FED505444}">
      <dsp:nvSpPr>
        <dsp:cNvPr id="0" name=""/>
        <dsp:cNvSpPr/>
      </dsp:nvSpPr>
      <dsp:spPr>
        <a:xfrm>
          <a:off x="2298245" y="566590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62D688-693C-43B0-98E9-BF06033448B2}">
      <dsp:nvSpPr>
        <dsp:cNvPr id="0" name=""/>
        <dsp:cNvSpPr/>
      </dsp:nvSpPr>
      <dsp:spPr>
        <a:xfrm>
          <a:off x="2391567" y="5508426"/>
          <a:ext cx="1170000" cy="408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2280" tIns="165100" rIns="46228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/>
        </a:p>
      </dsp:txBody>
      <dsp:txXfrm>
        <a:off x="2391567" y="5508426"/>
        <a:ext cx="1170000" cy="408285"/>
      </dsp:txXfrm>
    </dsp:sp>
    <dsp:sp modelId="{E877DAB5-3E07-491B-A307-BC0163FC0333}">
      <dsp:nvSpPr>
        <dsp:cNvPr id="0" name=""/>
        <dsp:cNvSpPr/>
      </dsp:nvSpPr>
      <dsp:spPr>
        <a:xfrm>
          <a:off x="3561567" y="566590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D744BD5-15E7-4A89-99B7-FA6AE42748B8}">
      <dsp:nvSpPr>
        <dsp:cNvPr id="0" name=""/>
        <dsp:cNvSpPr/>
      </dsp:nvSpPr>
      <dsp:spPr>
        <a:xfrm>
          <a:off x="3701551" y="566590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2357A4-15DF-4DAE-B286-9B1D1300E84C}">
      <dsp:nvSpPr>
        <dsp:cNvPr id="0" name=""/>
        <dsp:cNvSpPr/>
      </dsp:nvSpPr>
      <dsp:spPr>
        <a:xfrm>
          <a:off x="3794873" y="5508426"/>
          <a:ext cx="1170000" cy="408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2280" tIns="165100" rIns="46228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/>
        </a:p>
      </dsp:txBody>
      <dsp:txXfrm>
        <a:off x="3794873" y="5508426"/>
        <a:ext cx="1170000" cy="408285"/>
      </dsp:txXfrm>
    </dsp:sp>
    <dsp:sp modelId="{CEF21FD7-87B5-4D1F-AA02-2DD9CF932EBE}">
      <dsp:nvSpPr>
        <dsp:cNvPr id="0" name=""/>
        <dsp:cNvSpPr/>
      </dsp:nvSpPr>
      <dsp:spPr>
        <a:xfrm>
          <a:off x="4964873" y="5770895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A4AD20-1295-4D05-A179-5F726234C816}">
      <dsp:nvSpPr>
        <dsp:cNvPr id="0" name=""/>
        <dsp:cNvSpPr/>
      </dsp:nvSpPr>
      <dsp:spPr>
        <a:xfrm>
          <a:off x="5069861" y="566590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49A3339-BAA5-4D5B-B5A1-BD90B3E1D079}">
      <dsp:nvSpPr>
        <dsp:cNvPr id="0" name=""/>
        <dsp:cNvSpPr/>
      </dsp:nvSpPr>
      <dsp:spPr>
        <a:xfrm>
          <a:off x="5174848" y="5560920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82E5258-B73D-4D5B-AF5D-24F9A90C07CC}">
      <dsp:nvSpPr>
        <dsp:cNvPr id="0" name=""/>
        <dsp:cNvSpPr/>
      </dsp:nvSpPr>
      <dsp:spPr>
        <a:xfrm>
          <a:off x="5268171" y="5508426"/>
          <a:ext cx="1170000" cy="408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2280" tIns="165100" rIns="46228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/>
        </a:p>
      </dsp:txBody>
      <dsp:txXfrm>
        <a:off x="5268171" y="5508426"/>
        <a:ext cx="1170000" cy="408285"/>
      </dsp:txXfrm>
    </dsp:sp>
    <dsp:sp modelId="{3EEFA46B-3888-463D-A730-177B7692C7CD}">
      <dsp:nvSpPr>
        <dsp:cNvPr id="0" name=""/>
        <dsp:cNvSpPr/>
      </dsp:nvSpPr>
      <dsp:spPr>
        <a:xfrm>
          <a:off x="6438171" y="5595916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4D51DE-EEFD-47A1-A84B-307629788878}">
      <dsp:nvSpPr>
        <dsp:cNvPr id="0" name=""/>
        <dsp:cNvSpPr/>
      </dsp:nvSpPr>
      <dsp:spPr>
        <a:xfrm>
          <a:off x="6578154" y="5595916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BC62BF4-4AAE-4B73-B187-CE1FCAE3BA0A}">
      <dsp:nvSpPr>
        <dsp:cNvPr id="0" name=""/>
        <dsp:cNvSpPr/>
      </dsp:nvSpPr>
      <dsp:spPr>
        <a:xfrm>
          <a:off x="6438171" y="5735899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873DCAA-9B5F-410F-9ADD-8B6114752C47}">
      <dsp:nvSpPr>
        <dsp:cNvPr id="0" name=""/>
        <dsp:cNvSpPr/>
      </dsp:nvSpPr>
      <dsp:spPr>
        <a:xfrm>
          <a:off x="6578154" y="5735899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793139-DC97-4697-955D-9D247B4BE82E}">
      <dsp:nvSpPr>
        <dsp:cNvPr id="0" name=""/>
        <dsp:cNvSpPr/>
      </dsp:nvSpPr>
      <dsp:spPr>
        <a:xfrm>
          <a:off x="6671477" y="5508426"/>
          <a:ext cx="1170000" cy="408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2280" tIns="165100" rIns="46228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/>
        </a:p>
      </dsp:txBody>
      <dsp:txXfrm>
        <a:off x="6671477" y="5508426"/>
        <a:ext cx="1170000" cy="408285"/>
      </dsp:txXfrm>
    </dsp:sp>
    <dsp:sp modelId="{AA6C9B78-F82E-443D-89BE-8715832DB476}">
      <dsp:nvSpPr>
        <dsp:cNvPr id="0" name=""/>
        <dsp:cNvSpPr/>
      </dsp:nvSpPr>
      <dsp:spPr>
        <a:xfrm>
          <a:off x="7841477" y="5770895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50F4071-9CB4-4521-909E-779104B1DAEC}">
      <dsp:nvSpPr>
        <dsp:cNvPr id="0" name=""/>
        <dsp:cNvSpPr/>
      </dsp:nvSpPr>
      <dsp:spPr>
        <a:xfrm>
          <a:off x="7946464" y="5665908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7E8FA07-0F4E-48D5-8466-F7DAE0619406}">
      <dsp:nvSpPr>
        <dsp:cNvPr id="0" name=""/>
        <dsp:cNvSpPr/>
      </dsp:nvSpPr>
      <dsp:spPr>
        <a:xfrm>
          <a:off x="8051452" y="5560920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B566AE1-6CC6-4C51-99EC-D36730200FC2}">
      <dsp:nvSpPr>
        <dsp:cNvPr id="0" name=""/>
        <dsp:cNvSpPr/>
      </dsp:nvSpPr>
      <dsp:spPr>
        <a:xfrm>
          <a:off x="7841477" y="5560920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DDA50E-2F0B-49DE-A550-5E1CEA82F68D}">
      <dsp:nvSpPr>
        <dsp:cNvPr id="0" name=""/>
        <dsp:cNvSpPr/>
      </dsp:nvSpPr>
      <dsp:spPr>
        <a:xfrm>
          <a:off x="8051452" y="5770895"/>
          <a:ext cx="93322" cy="93322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B4182FC-C041-4199-BCA9-E7753C0EECCE}">
      <dsp:nvSpPr>
        <dsp:cNvPr id="0" name=""/>
        <dsp:cNvSpPr/>
      </dsp:nvSpPr>
      <dsp:spPr>
        <a:xfrm>
          <a:off x="8144774" y="5508426"/>
          <a:ext cx="1170000" cy="408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2280" tIns="165100" rIns="46228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/>
        </a:p>
      </dsp:txBody>
      <dsp:txXfrm>
        <a:off x="8144774" y="5508426"/>
        <a:ext cx="1170000" cy="4082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432E34-982D-49B0-AD02-E9317DEADCEB}">
      <dsp:nvSpPr>
        <dsp:cNvPr id="0" name=""/>
        <dsp:cNvSpPr/>
      </dsp:nvSpPr>
      <dsp:spPr>
        <a:xfrm rot="5400000">
          <a:off x="1932954" y="1414301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b="1" kern="1200" dirty="0" smtClean="0">
              <a:solidFill>
                <a:srgbClr val="FBD771"/>
              </a:solidFill>
              <a:latin typeface="微软雅黑" pitchFamily="34" charset="-122"/>
              <a:ea typeface="微软雅黑" pitchFamily="34" charset="-122"/>
            </a:rPr>
            <a:t>拉</a:t>
          </a:r>
          <a:endParaRPr lang="zh-CN" altLang="en-US" sz="3700" b="1" kern="1200" dirty="0">
            <a:solidFill>
              <a:srgbClr val="FBD771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2235114" y="1551139"/>
        <a:ext cx="902150" cy="1036955"/>
      </dsp:txXfrm>
    </dsp:sp>
    <dsp:sp modelId="{7E7C9FF1-55B9-429D-AC90-7769CD34297D}">
      <dsp:nvSpPr>
        <dsp:cNvPr id="0" name=""/>
        <dsp:cNvSpPr/>
      </dsp:nvSpPr>
      <dsp:spPr>
        <a:xfrm>
          <a:off x="4078426" y="301365"/>
          <a:ext cx="1681222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078426" y="301365"/>
        <a:ext cx="1681222" cy="903882"/>
      </dsp:txXfrm>
    </dsp:sp>
    <dsp:sp modelId="{D1F10AAF-84A5-4888-A313-54EA26A2CFC6}">
      <dsp:nvSpPr>
        <dsp:cNvPr id="0" name=""/>
        <dsp:cNvSpPr/>
      </dsp:nvSpPr>
      <dsp:spPr>
        <a:xfrm rot="5400000">
          <a:off x="1214624" y="97992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50000"/>
            <a:hueOff val="96902"/>
            <a:satOff val="11948"/>
            <a:lumOff val="135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b="1" kern="1200">
            <a:latin typeface="微软雅黑" pitchFamily="34" charset="-122"/>
            <a:ea typeface="微软雅黑" pitchFamily="34" charset="-122"/>
          </a:endParaRPr>
        </a:p>
      </dsp:txBody>
      <dsp:txXfrm rot="-5400000">
        <a:off x="1516784" y="234830"/>
        <a:ext cx="902150" cy="1036955"/>
      </dsp:txXfrm>
    </dsp:sp>
    <dsp:sp modelId="{EB0154C0-C1D8-48A6-8657-1DCF426FB7C9}">
      <dsp:nvSpPr>
        <dsp:cNvPr id="0" name=""/>
        <dsp:cNvSpPr/>
      </dsp:nvSpPr>
      <dsp:spPr>
        <a:xfrm rot="5400000">
          <a:off x="2647327" y="128422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50000"/>
            <a:hueOff val="193804"/>
            <a:satOff val="23896"/>
            <a:lumOff val="27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b="1" kern="1200" dirty="0" smtClean="0">
              <a:solidFill>
                <a:srgbClr val="FAD058"/>
              </a:solidFill>
              <a:latin typeface="微软雅黑" pitchFamily="34" charset="-122"/>
              <a:ea typeface="微软雅黑" pitchFamily="34" charset="-122"/>
            </a:rPr>
            <a:t>享</a:t>
          </a:r>
          <a:endParaRPr lang="zh-CN" altLang="en-US" sz="3700" b="1" kern="1200" dirty="0">
            <a:solidFill>
              <a:srgbClr val="FAD058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2949487" y="265260"/>
        <a:ext cx="902150" cy="1036955"/>
      </dsp:txXfrm>
    </dsp:sp>
    <dsp:sp modelId="{852AA8F7-8476-42AA-9917-619E159F3A44}">
      <dsp:nvSpPr>
        <dsp:cNvPr id="0" name=""/>
        <dsp:cNvSpPr/>
      </dsp:nvSpPr>
      <dsp:spPr>
        <a:xfrm>
          <a:off x="336351" y="1580058"/>
          <a:ext cx="1626989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36351" y="1580058"/>
        <a:ext cx="1626989" cy="903882"/>
      </dsp:txXfrm>
    </dsp:sp>
    <dsp:sp modelId="{0F730053-BC74-41BB-BFBF-B8CDAFB34AD0}">
      <dsp:nvSpPr>
        <dsp:cNvPr id="0" name=""/>
        <dsp:cNvSpPr/>
      </dsp:nvSpPr>
      <dsp:spPr>
        <a:xfrm rot="5400000">
          <a:off x="3335133" y="1376684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50000"/>
            <a:hueOff val="290706"/>
            <a:satOff val="35844"/>
            <a:lumOff val="407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b="1" kern="1200">
            <a:latin typeface="微软雅黑" pitchFamily="34" charset="-122"/>
            <a:ea typeface="微软雅黑" pitchFamily="34" charset="-122"/>
          </a:endParaRPr>
        </a:p>
      </dsp:txBody>
      <dsp:txXfrm rot="-5400000">
        <a:off x="3637293" y="1513522"/>
        <a:ext cx="902150" cy="1036955"/>
      </dsp:txXfrm>
    </dsp:sp>
    <dsp:sp modelId="{551DFDF0-A1B3-4418-8222-6A6812006363}">
      <dsp:nvSpPr>
        <dsp:cNvPr id="0" name=""/>
        <dsp:cNvSpPr/>
      </dsp:nvSpPr>
      <dsp:spPr>
        <a:xfrm rot="5400000">
          <a:off x="2630104" y="2655377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50000"/>
            <a:hueOff val="193804"/>
            <a:satOff val="23896"/>
            <a:lumOff val="27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700" b="1" kern="1200" dirty="0">
            <a:latin typeface="微软雅黑" pitchFamily="34" charset="-122"/>
            <a:ea typeface="微软雅黑" pitchFamily="34" charset="-122"/>
          </a:endParaRPr>
        </a:p>
      </dsp:txBody>
      <dsp:txXfrm rot="-5400000">
        <a:off x="2932264" y="2792215"/>
        <a:ext cx="902150" cy="1036955"/>
      </dsp:txXfrm>
    </dsp:sp>
    <dsp:sp modelId="{35A095FF-8213-4909-9CD5-56754D313151}">
      <dsp:nvSpPr>
        <dsp:cNvPr id="0" name=""/>
        <dsp:cNvSpPr/>
      </dsp:nvSpPr>
      <dsp:spPr>
        <a:xfrm>
          <a:off x="4078426" y="2858751"/>
          <a:ext cx="1681222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078426" y="2858751"/>
        <a:ext cx="1681222" cy="903882"/>
      </dsp:txXfrm>
    </dsp:sp>
    <dsp:sp modelId="{A8EA0089-D946-4AF6-AC3D-94E7DC996A4A}">
      <dsp:nvSpPr>
        <dsp:cNvPr id="0" name=""/>
        <dsp:cNvSpPr/>
      </dsp:nvSpPr>
      <dsp:spPr>
        <a:xfrm rot="5400000">
          <a:off x="1214624" y="2655377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50000"/>
            <a:hueOff val="96902"/>
            <a:satOff val="11948"/>
            <a:lumOff val="135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b="1" kern="1200">
            <a:latin typeface="微软雅黑" pitchFamily="34" charset="-122"/>
            <a:ea typeface="微软雅黑" pitchFamily="34" charset="-122"/>
          </a:endParaRPr>
        </a:p>
      </dsp:txBody>
      <dsp:txXfrm rot="-5400000">
        <a:off x="1516784" y="2792215"/>
        <a:ext cx="902150" cy="1036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hexagon" r:blip="" rot="90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type="hexagon" r:blip="" rot="90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piralPicture">
  <dgm:title val=""/>
  <dgm:desc val=""/>
  <dgm:catLst>
    <dgm:cat type="picture" pri="4000"/>
    <dgm:cat type="pictureconvert" pri="4000"/>
  </dgm:catLst>
  <dgm:samp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11" srcId="0" destId="1" srcOrd="0" destOrd="0"/>
        <dgm:cxn modelId="12" srcId="0" destId="2" srcOrd="0" destOrd="0"/>
        <dgm:cxn modelId="13" srcId="0" destId="3" srcOrd="0" destOrd="0"/>
        <dgm:cxn modelId="14" srcId="0" destId="4" srcOrd="0" destOrd="0"/>
        <dgm:cxn modelId="15" srcId="0" destId="5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5"/>
      <dgm:dir/>
    </dgm:varLst>
    <dgm:alg type="composite">
      <dgm:param type="ar" val="1.515"/>
    </dgm:alg>
    <dgm:shape xmlns:r="http://schemas.openxmlformats.org/officeDocument/2006/relationships" r:blip="">
      <dgm:adjLst/>
    </dgm:shape>
    <dgm:constrLst>
      <dgm:constr type="w" for="ch" forName="picts" refType="w"/>
      <dgm:constr type="h" for="ch" forName="picts" refType="h" fact="0.93"/>
      <dgm:constr type="b" for="ch" forName="txLine" refType="h"/>
      <dgm:constr type="w" for="ch" forName="txLine" refType="w"/>
      <dgm:constr type="h" for="ch" forName="txLine" refType="h" fact="0.07"/>
      <dgm:constr type="userD" for="des" refType="h" fact="0.016"/>
    </dgm:constrLst>
    <dgm:forEach name="Name1" axis="self" ptType="parTrans">
      <dgm:forEach name="Name2" axis="self" ptType="sibTrans" st="2">
        <dgm:forEach name="imageRepeat" axis="self">
          <dgm:layoutNode name="imageRepeatNode" styleLbl="alignNode1">
            <dgm:alg type="sp"/>
            <dgm:shape xmlns:r="http://schemas.openxmlformats.org/officeDocument/2006/relationships" type="rect" r:blip="" blipPhldr="1">
              <dgm:adjLst/>
            </dgm:shape>
            <dgm:presOf axis="self"/>
          </dgm:layoutNode>
        </dgm:forEach>
      </dgm:forEach>
    </dgm:forEach>
    <dgm:layoutNode name="picts">
      <dgm:alg type="composite"/>
      <dgm:shape xmlns:r="http://schemas.openxmlformats.org/officeDocument/2006/relationships" r:blip="">
        <dgm:adjLst/>
      </dgm:shape>
      <dgm:choose name="Name3">
        <dgm:if name="Name4" func="var" arg="dir" op="equ" val="norm">
          <dgm:constrLst>
            <dgm:constr type="userD"/>
            <dgm:constr type="w" for="ch" forName="space1" refType="h"/>
            <dgm:constr type="h" for="ch" forName="space1" refType="h"/>
            <dgm:constr type="r" for="ch" forName="space2" refType="w"/>
            <dgm:constr type="w" for="ch" forName="space2" refType="h" fact="0.608"/>
            <dgm:constr type="l" for="ch" forName="pictA1"/>
            <dgm:constr type="t" for="ch" forName="pictA1"/>
            <dgm:constr type="w" for="ch" forName="pictA1" refType="h"/>
            <dgm:constr type="h" for="ch" forName="pictA1" refType="h"/>
            <dgm:constr type="l" for="ch" forName="pictB1"/>
            <dgm:constr type="t" for="ch" forName="pictB1"/>
            <dgm:constr type="w" for="ch" forName="pictB1" refType="h"/>
            <dgm:constr type="h" for="ch" forName="pictB1" refType="h"/>
            <dgm:constr type="r" for="ch" forName="oneDotPict" refType="r" refFor="ch" refForName="pictA1"/>
            <dgm:constr type="b" for="ch" forName="oneDotPict" refType="b" refFor="ch" refForName="pictA1"/>
            <dgm:constr type="rOff" for="ch" forName="oneDotPict" refType="userD" fact="-1"/>
            <dgm:constr type="bOff" for="ch" forName="oneDotPict" refType="userD" fact="-1"/>
            <dgm:constr type="w" for="ch" forName="oneDotPict" refType="userD"/>
            <dgm:constr type="h" for="ch" forName="oneDotPict" refType="userD"/>
            <dgm:constr type="r" for="ch" forName="pictA2" refType="w"/>
            <dgm:constr type="t" for="ch" forName="pictA2"/>
            <dgm:constr type="w" for="ch" forName="pictA2" refType="h" fact="0.608"/>
            <dgm:constr type="h" for="ch" forName="pictA2" refType="h" fact="0.608"/>
            <dgm:constr type="r" for="ch" forName="pictB2" refType="w"/>
            <dgm:constr type="t" for="ch" forName="pictB2"/>
            <dgm:constr type="w" for="ch" forName="pictB2" refType="h" fact="0.608"/>
            <dgm:constr type="h" for="ch" forName="pictB2" refType="h" fact="0.608"/>
            <dgm:constr type="r" for="ch" forName="twoDotsPict" refType="r" refFor="ch" refForName="pictA2"/>
            <dgm:constr type="b" for="ch" forName="twoDotsPict" refType="b" refFor="ch" refForName="pictA2"/>
            <dgm:constr type="rOff" for="ch" forName="twoDotsPict" refType="userD" fact="-1"/>
            <dgm:constr type="bOff" for="ch" forName="twoDotsPict" refType="userD" fact="-1"/>
            <dgm:constr type="w" for="ch" forName="twoDotsPict" refType="userD" fact="2.5"/>
            <dgm:constr type="h" for="ch" forName="twoDotsPict" refType="userD"/>
            <dgm:constr type="r" for="ch" forName="pictA3" refType="w"/>
            <dgm:constr type="b" for="ch" forName="pictA3" refType="h"/>
            <dgm:constr type="w" for="ch" forName="pictA3" refType="h" fact="0.371"/>
            <dgm:constr type="h" for="ch" forName="pictA3" refType="h" fact="0.371"/>
            <dgm:constr type="r" for="ch" forName="pictB3" refType="w"/>
            <dgm:constr type="b" for="ch" forName="pictB3" refType="h"/>
            <dgm:constr type="w" for="ch" forName="pictB3" refType="h" fact="0.371"/>
            <dgm:constr type="h" for="ch" forName="pictB3" refType="h" fact="0.371"/>
            <dgm:constr type="r" for="ch" forName="threeDotsPict" refType="r" refFor="ch" refForName="pictA3"/>
            <dgm:constr type="b" for="ch" forName="threeDotsPict" refType="b" refFor="ch" refForName="pictA3"/>
            <dgm:constr type="rOff" for="ch" forName="threeDotsPict" refType="userD" fact="-1"/>
            <dgm:constr type="bOff" for="ch" forName="threeDotsPict" refType="userD" fact="-1"/>
            <dgm:constr type="w" for="ch" forName="threeDotsPict" refType="userD" fact="3.25"/>
            <dgm:constr type="h" for="ch" forName="threeDotsPict" refType="userD" fact="3.25"/>
            <dgm:constr type="l" for="ch" forName="pictA4" refType="l" refFor="ch" refForName="space2"/>
            <dgm:constr type="b" for="ch" forName="pictA4" refType="h"/>
            <dgm:constr type="w" for="ch" forName="pictA4" refType="h" fact="0.216"/>
            <dgm:constr type="h" for="ch" forName="pictA4" refType="h" fact="0.216"/>
            <dgm:constr type="l" for="ch" forName="pictB4" refType="l" refFor="ch" refForName="space2"/>
            <dgm:constr type="b" for="ch" forName="pictB4" refType="h"/>
            <dgm:constr type="w" for="ch" forName="pictB4" refType="h" fact="0.216"/>
            <dgm:constr type="h" for="ch" forName="pictB4" refType="h" fact="0.216"/>
            <dgm:constr type="r" for="ch" forName="fourDotsPict" refType="r" refFor="ch" refForName="pictA4"/>
            <dgm:constr type="b" for="ch" forName="fourDotsPict" refType="b" refFor="ch" refForName="pictA4"/>
            <dgm:constr type="rOff" for="ch" forName="fourDotsPict" refType="userD" fact="-1"/>
            <dgm:constr type="bOff" for="ch" forName="fourDotsPict" refType="userD" fact="-1"/>
            <dgm:constr type="w" for="ch" forName="fourDotsPict" refType="userD" fact="2.5"/>
            <dgm:constr type="h" for="ch" forName="fourDotsPict" refType="userD" fact="2.5"/>
            <dgm:constr type="l" for="ch" forName="pictA5" refType="l" refFor="ch" refForName="space2"/>
            <dgm:constr type="t" for="ch" forName="pictA5" refType="h" fact="0.629"/>
            <dgm:constr type="w" for="ch" forName="pictA5" refType="h" fact="0.216"/>
            <dgm:constr type="h" for="ch" forName="pictA5" refType="h" fact="0.133"/>
            <dgm:constr type="l" for="ch" forName="pictB5" refType="l" refFor="ch" refForName="space2"/>
            <dgm:constr type="t" for="ch" forName="pictB5" refType="h" fact="0.629"/>
            <dgm:constr type="w" for="ch" forName="pictB5" refType="h" fact="0.216"/>
            <dgm:constr type="h" for="ch" forName="pictB5" refType="h" fact="0.133"/>
            <dgm:constr type="r" for="ch" forName="fiveDotsPict" refType="r" refFor="ch" refForName="pictA5"/>
            <dgm:constr type="b" for="ch" forName="fiveDotsPict" refType="b" refFor="ch" refForName="pictA5"/>
            <dgm:constr type="rOff" for="ch" forName="fiveDotsPict" refType="userD" fact="-1"/>
            <dgm:constr type="bOff" for="ch" forName="fiveDotsPict" refType="userD" fact="-1"/>
            <dgm:constr type="w" for="ch" forName="fiveDotsPict" refType="userD" fact="3.25"/>
            <dgm:constr type="h" for="ch" forName="fiveDotsPict" refType="userD" fact="3.25"/>
          </dgm:constrLst>
        </dgm:if>
        <dgm:else name="Name5">
          <dgm:constrLst>
            <dgm:constr type="userD"/>
            <dgm:constr type="w" for="ch" forName="space1" refType="h"/>
            <dgm:constr type="h" for="ch" forName="space1" refType="h"/>
            <dgm:constr type="l" for="ch" forName="space2"/>
            <dgm:constr type="w" for="ch" forName="space2" refType="h" fact="0.608"/>
            <dgm:constr type="r" for="ch" forName="pictA1" refType="w"/>
            <dgm:constr type="t" for="ch" forName="pictA1"/>
            <dgm:constr type="w" for="ch" forName="pictA1" refType="h"/>
            <dgm:constr type="h" for="ch" forName="pictA1" refType="h"/>
            <dgm:constr type="r" for="ch" forName="pictB1" refType="w"/>
            <dgm:constr type="t" for="ch" forName="pictB1"/>
            <dgm:constr type="w" for="ch" forName="pictB1" refType="h"/>
            <dgm:constr type="h" for="ch" forName="pictB1" refType="h"/>
            <dgm:constr type="r" for="ch" forName="oneDotPict" refType="r" refFor="ch" refForName="pictA1"/>
            <dgm:constr type="b" for="ch" forName="oneDotPict" refType="b" refFor="ch" refForName="pictA1"/>
            <dgm:constr type="rOff" for="ch" forName="oneDotPict" refType="userD" fact="-1"/>
            <dgm:constr type="bOff" for="ch" forName="oneDotPict" refType="userD" fact="-1"/>
            <dgm:constr type="w" for="ch" forName="oneDotPict" refType="userD"/>
            <dgm:constr type="h" for="ch" forName="oneDotPict" refType="userD"/>
            <dgm:constr type="l" for="ch" forName="pictA2"/>
            <dgm:constr type="t" for="ch" forName="pictA2"/>
            <dgm:constr type="w" for="ch" forName="pictA2" refType="h" fact="0.608"/>
            <dgm:constr type="h" for="ch" forName="pictA2" refType="h" fact="0.608"/>
            <dgm:constr type="l" for="ch" forName="pictB2"/>
            <dgm:constr type="t" for="ch" forName="pictB2"/>
            <dgm:constr type="w" for="ch" forName="pictB2" refType="h" fact="0.608"/>
            <dgm:constr type="h" for="ch" forName="pictB2" refType="h" fact="0.608"/>
            <dgm:constr type="r" for="ch" forName="twoDotsPict" refType="r" refFor="ch" refForName="pictA2"/>
            <dgm:constr type="b" for="ch" forName="twoDotsPict" refType="b" refFor="ch" refForName="pictA2"/>
            <dgm:constr type="rOff" for="ch" forName="twoDotsPict" refType="userD" fact="-1"/>
            <dgm:constr type="bOff" for="ch" forName="twoDotsPict" refType="userD" fact="-1"/>
            <dgm:constr type="w" for="ch" forName="twoDotsPict" refType="userD" fact="2.5"/>
            <dgm:constr type="h" for="ch" forName="twoDotsPict" refType="userD"/>
            <dgm:constr type="l" for="ch" forName="pictA3"/>
            <dgm:constr type="b" for="ch" forName="pictA3" refType="h"/>
            <dgm:constr type="w" for="ch" forName="pictA3" refType="h" fact="0.371"/>
            <dgm:constr type="h" for="ch" forName="pictA3" refType="h" fact="0.371"/>
            <dgm:constr type="l" for="ch" forName="pictB3"/>
            <dgm:constr type="b" for="ch" forName="pictB3" refType="h"/>
            <dgm:constr type="w" for="ch" forName="pictB3" refType="h" fact="0.371"/>
            <dgm:constr type="h" for="ch" forName="pictB3" refType="h" fact="0.371"/>
            <dgm:constr type="r" for="ch" forName="threeDotsPict" refType="r" refFor="ch" refForName="pictA3"/>
            <dgm:constr type="b" for="ch" forName="threeDotsPict" refType="b" refFor="ch" refForName="pictA3"/>
            <dgm:constr type="rOff" for="ch" forName="threeDotsPict" refType="userD" fact="-1"/>
            <dgm:constr type="bOff" for="ch" forName="threeDotsPict" refType="userD" fact="-1"/>
            <dgm:constr type="w" for="ch" forName="threeDotsPict" refType="userD" fact="3.25"/>
            <dgm:constr type="h" for="ch" forName="threeDotsPict" refType="userD" fact="3.25"/>
            <dgm:constr type="r" for="ch" forName="pictA4" refType="r" refFor="ch" refForName="space2"/>
            <dgm:constr type="b" for="ch" forName="pictA4" refType="h"/>
            <dgm:constr type="w" for="ch" forName="pictA4" refType="h" fact="0.216"/>
            <dgm:constr type="h" for="ch" forName="pictA4" refType="h" fact="0.216"/>
            <dgm:constr type="r" for="ch" forName="pictB4" refType="r" refFor="ch" refForName="space2"/>
            <dgm:constr type="b" for="ch" forName="pictB4" refType="h"/>
            <dgm:constr type="w" for="ch" forName="pictB4" refType="h" fact="0.216"/>
            <dgm:constr type="h" for="ch" forName="pictB4" refType="h" fact="0.216"/>
            <dgm:constr type="r" for="ch" forName="fourDotsPict" refType="r" refFor="ch" refForName="pictA4"/>
            <dgm:constr type="b" for="ch" forName="fourDotsPict" refType="b" refFor="ch" refForName="pictA4"/>
            <dgm:constr type="rOff" for="ch" forName="fourDotsPict" refType="userD" fact="-1"/>
            <dgm:constr type="bOff" for="ch" forName="fourDotsPict" refType="userD" fact="-1"/>
            <dgm:constr type="w" for="ch" forName="fourDotsPict" refType="userD" fact="2.5"/>
            <dgm:constr type="h" for="ch" forName="fourDotsPict" refType="userD" fact="2.5"/>
            <dgm:constr type="r" for="ch" forName="pictA5" refType="r" refFor="ch" refForName="space2"/>
            <dgm:constr type="t" for="ch" forName="pictA5" refType="h" fact="0.629"/>
            <dgm:constr type="w" for="ch" forName="pictA5" refType="h" fact="0.216"/>
            <dgm:constr type="h" for="ch" forName="pictA5" refType="h" fact="0.133"/>
            <dgm:constr type="r" for="ch" forName="pictB5" refType="r" refFor="ch" refForName="space2"/>
            <dgm:constr type="t" for="ch" forName="pictB5" refType="h" fact="0.629"/>
            <dgm:constr type="w" for="ch" forName="pictB5" refType="h" fact="0.216"/>
            <dgm:constr type="h" for="ch" forName="pictB5" refType="h" fact="0.133"/>
            <dgm:constr type="r" for="ch" forName="fiveDotsPict" refType="r" refFor="ch" refForName="pictA5"/>
            <dgm:constr type="b" for="ch" forName="fiveDotsPict" refType="b" refFor="ch" refForName="pictA5"/>
            <dgm:constr type="rOff" for="ch" forName="fiveDotsPict" refType="userD" fact="-1"/>
            <dgm:constr type="bOff" for="ch" forName="fiveDotsPict" refType="userD" fact="-1"/>
            <dgm:constr type="w" for="ch" forName="fiveDotsPict" refType="userD" fact="3.25"/>
            <dgm:constr type="h" for="ch" forName="fiveDotsPict" refType="userD" fact="3.25"/>
          </dgm:constrLst>
        </dgm:else>
      </dgm:choose>
      <dgm:layoutNode name="space1">
        <dgm:alg type="sp"/>
        <dgm:shape xmlns:r="http://schemas.openxmlformats.org/officeDocument/2006/relationships" r:blip="">
          <dgm:adjLst/>
        </dgm:shape>
      </dgm:layoutNode>
      <dgm:layoutNode name="space2">
        <dgm:alg type="sp"/>
        <dgm:shape xmlns:r="http://schemas.openxmlformats.org/officeDocument/2006/relationships" r:blip="">
          <dgm:adjLst/>
        </dgm:shape>
      </dgm:layoutNode>
      <dgm:choose name="Name6">
        <dgm:if name="Name7" axis="ch" ptType="node" func="cnt" op="gte" val="1">
          <dgm:forEach name="Name8" axis="ch" ptType="sibTrans" hideLastTrans="0" cnt="1">
            <dgm:layoutNode name="pictA1">
              <dgm:alg type="sp"/>
              <dgm:shape xmlns:r="http://schemas.openxmlformats.org/officeDocument/2006/relationships" r:blip="">
                <dgm:adjLst/>
              </dgm:shape>
              <dgm:presOf/>
              <dgm:forEach name="Name9" ref="imageRepeat"/>
            </dgm:layoutNode>
            <dgm:layoutNode name="oneDot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11" refType="userD"/>
                <dgm:constr type="h" for="ch" forName="dotPict_11" refType="userD"/>
              </dgm:constrLst>
              <dgm:layoutNode name="dotPict_1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10">
          <dgm:layoutNode name="pictB1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11">
        <dgm:if name="Name12" axis="ch" ptType="node" func="cnt" op="gte" val="2">
          <dgm:forEach name="Name13" axis="ch" ptType="sibTrans" hideLastTrans="0" st="2" cnt="1">
            <dgm:layoutNode name="pictA2">
              <dgm:alg type="sp"/>
              <dgm:shape xmlns:r="http://schemas.openxmlformats.org/officeDocument/2006/relationships" r:blip="">
                <dgm:adjLst/>
              </dgm:shape>
              <dgm:presOf/>
              <dgm:forEach name="Name14" ref="imageRepeat"/>
            </dgm:layoutNode>
            <dgm:layoutNode name="two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21" refType="userD"/>
                <dgm:constr type="h" for="ch" forName="dotPict_21" refType="userD"/>
                <dgm:constr type="l" for="ch" forName="dotPict_22" refType="userD" fact="1.5"/>
                <dgm:constr type="w" for="ch" forName="dotPict_22" refType="userD"/>
                <dgm:constr type="h" for="ch" forName="dotPict_22" refType="userD"/>
              </dgm:constrLst>
              <dgm:layoutNode name="dotPict_2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2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15">
          <dgm:layoutNode name="pictB2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16">
        <dgm:if name="Name17" axis="ch" ptType="node" func="cnt" op="gte" val="3">
          <dgm:forEach name="Name18" axis="ch" ptType="sibTrans" hideLastTrans="0" st="3" cnt="1">
            <dgm:layoutNode name="pictA3">
              <dgm:alg type="sp"/>
              <dgm:shape xmlns:r="http://schemas.openxmlformats.org/officeDocument/2006/relationships" r:blip="">
                <dgm:adjLst/>
              </dgm:shape>
              <dgm:presOf/>
              <dgm:forEach name="Name19" ref="imageRepeat"/>
            </dgm:layoutNode>
            <dgm:layoutNode name="three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Pict_31"/>
                <dgm:constr type="t" for="ch" forName="dotPict_31" refType="userD" fact="2.25"/>
                <dgm:constr type="w" for="ch" forName="dotPict_31" refType="userD"/>
                <dgm:constr type="h" for="ch" forName="dotPict_31" refType="userD"/>
                <dgm:constr type="l" for="ch" forName="dotPict_32" refType="userD" fact="1.125"/>
                <dgm:constr type="t" for="ch" forName="dotPict_32" refType="userD" fact="1.125"/>
                <dgm:constr type="w" for="ch" forName="dotPict_32" refType="userD"/>
                <dgm:constr type="h" for="ch" forName="dotPict_32" refType="userD"/>
                <dgm:constr type="l" for="ch" forName="dotPict_33" refType="userD" fact="2.25"/>
                <dgm:constr type="t" for="ch" forName="dotPict_33"/>
                <dgm:constr type="w" for="ch" forName="dotPict_33" refType="userD"/>
                <dgm:constr type="h" for="ch" forName="dotPict_33" refType="userD"/>
              </dgm:constrLst>
              <dgm:layoutNode name="dotPict_3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3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3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20">
          <dgm:layoutNode name="pictB3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21">
        <dgm:if name="Name22" axis="ch" ptType="node" func="cnt" op="gte" val="4">
          <dgm:forEach name="Name23" axis="ch" ptType="sibTrans" hideLastTrans="0" st="4" cnt="1">
            <dgm:layoutNode name="pictA4">
              <dgm:alg type="sp"/>
              <dgm:shape xmlns:r="http://schemas.openxmlformats.org/officeDocument/2006/relationships" r:blip="">
                <dgm:adjLst/>
              </dgm:shape>
              <dgm:presOf/>
              <dgm:forEach name="Name24" ref="imageRepeat"/>
            </dgm:layoutNode>
            <dgm:layoutNode name="four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41" refType="userD"/>
                <dgm:constr type="h" for="ch" forName="dotPict_41" refType="userD"/>
                <dgm:constr type="l" for="ch" forName="dotPict_42" refType="userD" fact="1.5"/>
                <dgm:constr type="w" for="ch" forName="dotPict_42" refType="userD"/>
                <dgm:constr type="h" for="ch" forName="dotPict_42" refType="userD"/>
                <dgm:constr type="t" for="ch" forName="dotPict_43" refType="userD" fact="1.5"/>
                <dgm:constr type="w" for="ch" forName="dotPict_43" refType="userD"/>
                <dgm:constr type="h" for="ch" forName="dotPict_43" refType="userD"/>
                <dgm:constr type="l" for="ch" forName="dotPict_44" refType="userD" fact="1.5"/>
                <dgm:constr type="t" for="ch" forName="dotPict_44" refType="userD" fact="1.5"/>
                <dgm:constr type="w" for="ch" forName="dotPict_44" refType="userD"/>
                <dgm:constr type="h" for="ch" forName="dotPict_44" refType="userD"/>
              </dgm:constrLst>
              <dgm:layoutNode name="dotPict_4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25">
          <dgm:layoutNode name="pictB4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26">
        <dgm:if name="Name27" axis="ch" ptType="node" func="cnt" op="gte" val="5">
          <dgm:forEach name="Name28" axis="ch" ptType="sibTrans" hideLastTrans="0" st="5" cnt="1">
            <dgm:layoutNode name="pictA5">
              <dgm:alg type="sp"/>
              <dgm:shape xmlns:r="http://schemas.openxmlformats.org/officeDocument/2006/relationships" r:blip="">
                <dgm:adjLst/>
              </dgm:shape>
              <dgm:presOf/>
              <dgm:forEach name="Name29" ref="imageRepeat"/>
            </dgm:layoutNode>
            <dgm:layoutNode name="five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Pict_51"/>
                <dgm:constr type="t" for="ch" forName="dotPict_51" refType="userD" fact="2.25"/>
                <dgm:constr type="w" for="ch" forName="dotPict_51" refType="userD"/>
                <dgm:constr type="h" for="ch" forName="dotPict_51" refType="userD"/>
                <dgm:constr type="l" for="ch" forName="dotPict_52" refType="userD" fact="1.125"/>
                <dgm:constr type="t" for="ch" forName="dotPict_52" refType="userD" fact="1.125"/>
                <dgm:constr type="w" for="ch" forName="dotPict_52" refType="userD"/>
                <dgm:constr type="h" for="ch" forName="dotPict_52" refType="userD"/>
                <dgm:constr type="l" for="ch" forName="dotPict_53" refType="userD" fact="2.25"/>
                <dgm:constr type="t" for="ch" forName="dotPict_53"/>
                <dgm:constr type="w" for="ch" forName="dotPict_53" refType="userD"/>
                <dgm:constr type="h" for="ch" forName="dotPict_53" refType="userD"/>
                <dgm:constr type="l" for="ch" forName="dotPict_54"/>
                <dgm:constr type="t" for="ch" forName="dotPict_54"/>
                <dgm:constr type="w" for="ch" forName="dotPict_54" refType="userD"/>
                <dgm:constr type="h" for="ch" forName="dotPict_54" refType="userD"/>
                <dgm:constr type="l" for="ch" forName="dotPict_55" refType="userD" fact="2.25"/>
                <dgm:constr type="t" for="ch" forName="dotPict_55" refType="userD" fact="2.25"/>
                <dgm:constr type="w" for="ch" forName="dotPict_55" refType="userD"/>
                <dgm:constr type="h" for="ch" forName="dotPict_55" refType="userD"/>
              </dgm:constrLst>
              <dgm:layoutNode name="dotPict_5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5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30">
          <dgm:layoutNode name="pictB5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</dgm:layoutNode>
    <dgm:layoutNode name="txLine">
      <dgm:choose name="Name31">
        <dgm:if name="Name32" func="var" arg="dir" op="equ" val="norm">
          <dgm:alg type="lin">
            <dgm:param type="horzAlign" val="r"/>
          </dgm:alg>
        </dgm:if>
        <dgm:else name="Name33">
          <dgm:alg type="lin">
            <dgm:param type="linDir" val="fromR"/>
            <dgm:param type="horzAlign" val="l"/>
          </dgm:alg>
        </dgm:else>
      </dgm:choose>
      <dgm:constrLst>
        <dgm:constr type="primFontSz" for="ch" ptType="node" op="equ" val="65"/>
        <dgm:constr type="w" for="ch" ptType="node" refType="primFontSz" refFor="ch" refPtType="node" fact="0.5"/>
        <dgm:constr type="h" for="ch" ptType="node" refType="h"/>
      </dgm:constrLst>
      <dgm:ruleLst>
        <dgm:rule type="primFontSz" for="ch" ptType="node" val="5" fact="NaN" max="NaN"/>
      </dgm:ruleLst>
      <dgm:forEach name="Name34" axis="ch" ptType="node">
        <dgm:choose name="Name35">
          <dgm:if name="Name36" axis="self" ptType="node" func="pos" op="equ" val="1">
            <dgm:layoutNode name="oneDot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11" refType="userD"/>
                <dgm:constr type="h" for="ch" forName="dotTx_11" refType="userD"/>
              </dgm:constrLst>
              <dgm:layoutNode name="dotTx_1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37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38" axis="self" ptType="node" func="pos" op="equ" val="2">
            <dgm:layoutNode name="two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21" refType="userD"/>
                <dgm:constr type="h" for="ch" forName="dotTx_21" refType="userD"/>
                <dgm:constr type="l" for="ch" forName="dotTx_22" refType="userD" fact="1.5"/>
                <dgm:constr type="w" for="ch" forName="dotTx_22" refType="userD"/>
                <dgm:constr type="h" for="ch" forName="dotTx_22" refType="userD"/>
              </dgm:constrLst>
              <dgm:layoutNode name="dotTx_2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2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39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0" axis="self" ptType="node" func="pos" op="equ" val="3">
            <dgm:layoutNode name="three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Tx_31"/>
                <dgm:constr type="t" for="ch" forName="dotTx_31" refType="userD" fact="2.25"/>
                <dgm:constr type="w" for="ch" forName="dotTx_31" refType="userD"/>
                <dgm:constr type="h" for="ch" forName="dotTx_31" refType="userD"/>
                <dgm:constr type="l" for="ch" forName="dotTx_32" refType="userD" fact="1.125"/>
                <dgm:constr type="t" for="ch" forName="dotTx_32" refType="userD" fact="1.125"/>
                <dgm:constr type="w" for="ch" forName="dotTx_32" refType="userD"/>
                <dgm:constr type="h" for="ch" forName="dotTx_32" refType="userD"/>
                <dgm:constr type="l" for="ch" forName="dotTx_33" refType="userD" fact="2.25"/>
                <dgm:constr type="t" for="ch" forName="dotTx_33"/>
                <dgm:constr type="w" for="ch" forName="dotTx_33" refType="userD"/>
                <dgm:constr type="h" for="ch" forName="dotTx_33" refType="userD"/>
              </dgm:constrLst>
              <dgm:layoutNode name="dotTx_3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3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3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1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2" axis="self" ptType="node" func="pos" op="equ" val="4">
            <dgm:layoutNode name="four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41" refType="userD"/>
                <dgm:constr type="h" for="ch" forName="dotTx_41" refType="userD"/>
                <dgm:constr type="l" for="ch" forName="dotTx_42" refType="userD" fact="1.5"/>
                <dgm:constr type="w" for="ch" forName="dotTx_42" refType="userD"/>
                <dgm:constr type="h" for="ch" forName="dotTx_42" refType="userD"/>
                <dgm:constr type="t" for="ch" forName="dotTx_43" refType="userD" fact="1.5"/>
                <dgm:constr type="w" for="ch" forName="dotTx_43" refType="userD"/>
                <dgm:constr type="h" for="ch" forName="dotTx_43" refType="userD"/>
                <dgm:constr type="l" for="ch" forName="dotTx_44" refType="userD" fact="1.5"/>
                <dgm:constr type="t" for="ch" forName="dotTx_44" refType="userD" fact="1.5"/>
                <dgm:constr type="w" for="ch" forName="dotTx_44" refType="userD"/>
                <dgm:constr type="h" for="ch" forName="dotTx_44" refType="userD"/>
              </dgm:constrLst>
              <dgm:layoutNode name="dotTx_4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3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4" axis="self" ptType="node" func="pos" op="equ" val="5">
            <dgm:layoutNode name="five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Tx_51"/>
                <dgm:constr type="t" for="ch" forName="dotTx_51" refType="userD" fact="2.25"/>
                <dgm:constr type="w" for="ch" forName="dotTx_51" refType="userD"/>
                <dgm:constr type="h" for="ch" forName="dotTx_51" refType="userD"/>
                <dgm:constr type="l" for="ch" forName="dotTx_52" refType="userD" fact="1.125"/>
                <dgm:constr type="t" for="ch" forName="dotTx_52" refType="userD" fact="1.125"/>
                <dgm:constr type="w" for="ch" forName="dotTx_52" refType="userD"/>
                <dgm:constr type="h" for="ch" forName="dotTx_52" refType="userD"/>
                <dgm:constr type="l" for="ch" forName="dotTx_53" refType="userD" fact="2.25"/>
                <dgm:constr type="t" for="ch" forName="dotTx_53"/>
                <dgm:constr type="w" for="ch" forName="dotTx_53" refType="userD"/>
                <dgm:constr type="h" for="ch" forName="dotTx_53" refType="userD"/>
                <dgm:constr type="l" for="ch" forName="dotTx_54"/>
                <dgm:constr type="t" for="ch" forName="dotTx_54"/>
                <dgm:constr type="w" for="ch" forName="dotTx_54" refType="userD"/>
                <dgm:constr type="h" for="ch" forName="dotTx_54" refType="userD"/>
                <dgm:constr type="l" for="ch" forName="dotTx_55" refType="userD" fact="2.25"/>
                <dgm:constr type="t" for="ch" forName="dotTx_55" refType="userD" fact="2.25"/>
                <dgm:constr type="w" for="ch" forName="dotTx_55" refType="userD"/>
                <dgm:constr type="h" for="ch" forName="dotTx_55" refType="userD"/>
              </dgm:constrLst>
              <dgm:layoutNode name="dotTx_5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5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5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else name="Name46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hexagon" r:blip="" rot="90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type="hexagon" r:blip="" rot="90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71A485-A2E4-4B5E-9472-7942E0BBA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85E8B-9974-4D64-B3BA-C910916C55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85E8B-9974-4D64-B3BA-C910916C55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85E8B-9974-4D64-B3BA-C910916C55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A78A2-8064-4C85-B2F9-5427FD5B21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76281-60AC-4B20-AB61-6EDB6E3617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tiff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3" Type="http://schemas.openxmlformats.org/officeDocument/2006/relationships/diagramData" Target="../diagrams/data3.xml"/><Relationship Id="rId2" Type="http://schemas.microsoft.com/office/2007/relationships/hdphoto" Target="../media/hdphoto2.wdp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C:\Users\admin\Desktop\malaga1(2)_副本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39"/>
          <a:stretch>
            <a:fillRect/>
          </a:stretch>
        </p:blipFill>
        <p:spPr bwMode="auto">
          <a:xfrm>
            <a:off x="17259" y="12908"/>
            <a:ext cx="9156215" cy="680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等腰三角形 4"/>
          <p:cNvSpPr/>
          <p:nvPr/>
        </p:nvSpPr>
        <p:spPr>
          <a:xfrm rot="10800000">
            <a:off x="2731863" y="25116"/>
            <a:ext cx="3898900" cy="733425"/>
          </a:xfrm>
          <a:prstGeom prst="triangle">
            <a:avLst>
              <a:gd name="adj" fmla="val 50000"/>
            </a:avLst>
          </a:prstGeom>
          <a:solidFill>
            <a:srgbClr val="198898">
              <a:alpha val="59999"/>
            </a:srgbClr>
          </a:solidFill>
          <a:ln w="12700">
            <a:noFill/>
            <a:miter/>
          </a:ln>
        </p:spPr>
        <p:txBody>
          <a:bodyPr rot="1080000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 eaLnBrk="1" hangingPunct="1"/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-14603" y="4841853"/>
            <a:ext cx="9188077" cy="1966912"/>
          </a:xfrm>
          <a:prstGeom prst="triangle">
            <a:avLst>
              <a:gd name="adj" fmla="val 50000"/>
            </a:avLst>
          </a:prstGeom>
          <a:solidFill>
            <a:srgbClr val="198898">
              <a:alpha val="59999"/>
            </a:srgbClr>
          </a:solidFill>
          <a:ln w="12700">
            <a:noFill/>
            <a:miter/>
          </a:ln>
        </p:spPr>
        <p:txBody>
          <a:bodyPr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 eaLnBrk="1" hangingPunct="1"/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7" name="文本框 16"/>
          <p:cNvSpPr txBox="1"/>
          <p:nvPr/>
        </p:nvSpPr>
        <p:spPr>
          <a:xfrm>
            <a:off x="2339751" y="5372894"/>
            <a:ext cx="4683125" cy="15557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en-US" altLang="zh-CN" sz="9600" dirty="0" smtClean="0">
                <a:solidFill>
                  <a:srgbClr val="F2F2F2"/>
                </a:solidFill>
                <a:latin typeface="Agency FB" pitchFamily="34" charset="0"/>
                <a:ea typeface="微软雅黑" pitchFamily="34" charset="-122"/>
              </a:rPr>
              <a:t>2016</a:t>
            </a:r>
            <a:endParaRPr lang="zh-CN" altLang="en-US" sz="9600" dirty="0">
              <a:solidFill>
                <a:srgbClr val="F2F2F2"/>
              </a:solidFill>
              <a:latin typeface="Agency FB" pitchFamily="34" charset="0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006990"/>
            <a:ext cx="9188077" cy="2054409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5100"/>
              </a:lnSpc>
            </a:pPr>
            <a:r>
              <a:rPr lang="zh-CN" altLang="en-US" sz="4000" b="1" dirty="0" smtClean="0">
                <a:solidFill>
                  <a:srgbClr val="21756B"/>
                </a:solidFill>
                <a:latin typeface="微软雅黑" pitchFamily="34" charset="-122"/>
                <a:ea typeface="微软雅黑" pitchFamily="34" charset="-122"/>
              </a:rPr>
              <a:t>西班牙马拉加游学团</a:t>
            </a:r>
            <a:endParaRPr lang="en-US" altLang="zh-CN" sz="4000" b="1" dirty="0" smtClean="0">
              <a:solidFill>
                <a:srgbClr val="21756B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5100"/>
              </a:lnSpc>
            </a:pPr>
            <a:r>
              <a:rPr lang="en-US" altLang="zh-CN" sz="3200" b="1" dirty="0" err="1" smtClean="0">
                <a:solidFill>
                  <a:srgbClr val="21756B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Málaga</a:t>
            </a:r>
            <a:r>
              <a:rPr lang="en-US" altLang="zh-CN" sz="3200" b="1" dirty="0" smtClean="0">
                <a:solidFill>
                  <a:srgbClr val="21756B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Ciudad del Paraíso</a:t>
            </a:r>
            <a:endParaRPr lang="en-US" altLang="zh-CN" sz="3200" b="1" dirty="0" smtClean="0">
              <a:solidFill>
                <a:srgbClr val="21756B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1" dirty="0" smtClean="0">
                <a:solidFill>
                  <a:srgbClr val="21756B"/>
                </a:solidFill>
                <a:latin typeface="微软雅黑" pitchFamily="34" charset="-122"/>
                <a:ea typeface="微软雅黑" pitchFamily="34" charset="-122"/>
              </a:rPr>
              <a:t>-----</a:t>
            </a:r>
            <a:r>
              <a:rPr lang="zh-CN" altLang="en-US" sz="2800" b="1" dirty="0" smtClean="0">
                <a:solidFill>
                  <a:srgbClr val="21756B"/>
                </a:solidFill>
                <a:latin typeface="楷体" pitchFamily="49" charset="-122"/>
                <a:ea typeface="楷体" pitchFamily="49" charset="-122"/>
              </a:rPr>
              <a:t>一次西游的丰富旅程，一场视觉的盛宴</a:t>
            </a:r>
            <a:endParaRPr lang="en-US" altLang="zh-CN" sz="2800" b="1" dirty="0" smtClean="0">
              <a:solidFill>
                <a:srgbClr val="21756B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ocuments\Tencent Files\2497606819\FileRecv\马拉加大精度照片\017 MI - pool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729" y="3717032"/>
            <a:ext cx="1949723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ocuments\Tencent Files\2497606819\FileRecv\马拉加大精度照片\020 MI dance classes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43" y="217075"/>
            <a:ext cx="5028492" cy="335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ocuments\Tencent Files\2497606819\FileRecv\马拉加大精度照片\024 MI - keeping fit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203460"/>
            <a:ext cx="2243413" cy="336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\Documents\Tencent Files\2497606819\FileRecv\马拉加大精度照片\40 Spanish &amp; Cookery Practice kitchen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136" y="3717941"/>
            <a:ext cx="4373864" cy="291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65244" y="518759"/>
            <a:ext cx="1107996" cy="273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每天花式课程安排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运动学习相辅相成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3824" y="3930411"/>
            <a:ext cx="1569660" cy="23789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在学习中评鉴美食，在游戏中吸收知识，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学习休闲两不误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-16733" y="116633"/>
            <a:ext cx="2500502" cy="6659868"/>
          </a:xfrm>
          <a:custGeom>
            <a:avLst/>
            <a:gdLst>
              <a:gd name="connsiteX0" fmla="*/ 0 w 2771800"/>
              <a:gd name="connsiteY0" fmla="*/ 6915125 h 6915125"/>
              <a:gd name="connsiteX1" fmla="*/ 692950 w 2771800"/>
              <a:gd name="connsiteY1" fmla="*/ 0 h 6915125"/>
              <a:gd name="connsiteX2" fmla="*/ 2771800 w 2771800"/>
              <a:gd name="connsiteY2" fmla="*/ 0 h 6915125"/>
              <a:gd name="connsiteX3" fmla="*/ 2078850 w 2771800"/>
              <a:gd name="connsiteY3" fmla="*/ 6915125 h 6915125"/>
              <a:gd name="connsiteX4" fmla="*/ 0 w 2771800"/>
              <a:gd name="connsiteY4" fmla="*/ 6915125 h 6915125"/>
              <a:gd name="connsiteX0-1" fmla="*/ 16733 w 2788533"/>
              <a:gd name="connsiteY0-2" fmla="*/ 6915125 h 6915125"/>
              <a:gd name="connsiteX1-3" fmla="*/ 0 w 2788533"/>
              <a:gd name="connsiteY1-4" fmla="*/ 13648 h 6915125"/>
              <a:gd name="connsiteX2-5" fmla="*/ 2788533 w 2788533"/>
              <a:gd name="connsiteY2-6" fmla="*/ 0 h 6915125"/>
              <a:gd name="connsiteX3-7" fmla="*/ 2095583 w 2788533"/>
              <a:gd name="connsiteY3-8" fmla="*/ 6915125 h 6915125"/>
              <a:gd name="connsiteX4-9" fmla="*/ 16733 w 2788533"/>
              <a:gd name="connsiteY4-10" fmla="*/ 6915125 h 6915125"/>
              <a:gd name="connsiteX0-11" fmla="*/ 16733 w 2788533"/>
              <a:gd name="connsiteY0-12" fmla="*/ 6915125 h 6943466"/>
              <a:gd name="connsiteX1-13" fmla="*/ 0 w 2788533"/>
              <a:gd name="connsiteY1-14" fmla="*/ 13648 h 6943466"/>
              <a:gd name="connsiteX2-15" fmla="*/ 2788533 w 2788533"/>
              <a:gd name="connsiteY2-16" fmla="*/ 0 h 6943466"/>
              <a:gd name="connsiteX3-17" fmla="*/ 1897725 w 2788533"/>
              <a:gd name="connsiteY3-18" fmla="*/ 6943466 h 6943466"/>
              <a:gd name="connsiteX4-19" fmla="*/ 16733 w 2788533"/>
              <a:gd name="connsiteY4-20" fmla="*/ 6915125 h 6943466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2788533" h="6943466">
                <a:moveTo>
                  <a:pt x="16733" y="6915125"/>
                </a:moveTo>
                <a:cubicBezTo>
                  <a:pt x="11155" y="4614633"/>
                  <a:pt x="5578" y="2314140"/>
                  <a:pt x="0" y="13648"/>
                </a:cubicBezTo>
                <a:lnTo>
                  <a:pt x="2788533" y="0"/>
                </a:lnTo>
                <a:lnTo>
                  <a:pt x="1897725" y="6943466"/>
                </a:lnTo>
                <a:lnTo>
                  <a:pt x="16733" y="6915125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l="-24000" r="-17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868293" y="116633"/>
            <a:ext cx="3279771" cy="6659869"/>
          </a:xfrm>
          <a:prstGeom prst="parallelogram">
            <a:avLst/>
          </a:prstGeom>
          <a:blipFill dpi="0" rotWithShape="1">
            <a:blip r:embed="rId2"/>
            <a:srcRect/>
            <a:stretch>
              <a:fillRect l="-98000" r="-5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4499992" y="116632"/>
            <a:ext cx="3012281" cy="6659869"/>
          </a:xfrm>
          <a:prstGeom prst="parallelogram">
            <a:avLst/>
          </a:prstGeom>
          <a:blipFill dpi="0" rotWithShape="1">
            <a:blip r:embed="rId3"/>
            <a:srcRect/>
            <a:stretch>
              <a:fillRect l="-109000" r="-3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6876256" y="116631"/>
            <a:ext cx="2295289" cy="6659870"/>
          </a:xfrm>
          <a:custGeom>
            <a:avLst/>
            <a:gdLst>
              <a:gd name="connsiteX0" fmla="*/ 0 w 2736304"/>
              <a:gd name="connsiteY0" fmla="*/ 6858000 h 6858000"/>
              <a:gd name="connsiteX1" fmla="*/ 684076 w 2736304"/>
              <a:gd name="connsiteY1" fmla="*/ 0 h 6858000"/>
              <a:gd name="connsiteX2" fmla="*/ 2736304 w 2736304"/>
              <a:gd name="connsiteY2" fmla="*/ 0 h 6858000"/>
              <a:gd name="connsiteX3" fmla="*/ 2052228 w 2736304"/>
              <a:gd name="connsiteY3" fmla="*/ 6858000 h 6858000"/>
              <a:gd name="connsiteX4" fmla="*/ 0 w 2736304"/>
              <a:gd name="connsiteY4" fmla="*/ 6858000 h 6858000"/>
              <a:gd name="connsiteX0-1" fmla="*/ 0 w 2052228"/>
              <a:gd name="connsiteY0-2" fmla="*/ 6858000 h 6858000"/>
              <a:gd name="connsiteX1-3" fmla="*/ 684076 w 2052228"/>
              <a:gd name="connsiteY1-4" fmla="*/ 0 h 6858000"/>
              <a:gd name="connsiteX2-5" fmla="*/ 2040268 w 2052228"/>
              <a:gd name="connsiteY2-6" fmla="*/ 40943 h 6858000"/>
              <a:gd name="connsiteX3-7" fmla="*/ 2052228 w 2052228"/>
              <a:gd name="connsiteY3-8" fmla="*/ 6858000 h 6858000"/>
              <a:gd name="connsiteX4-9" fmla="*/ 0 w 2052228"/>
              <a:gd name="connsiteY4-10" fmla="*/ 6858000 h 6858000"/>
              <a:gd name="connsiteX0-11" fmla="*/ 0 w 2052228"/>
              <a:gd name="connsiteY0-12" fmla="*/ 6858001 h 6858001"/>
              <a:gd name="connsiteX1-13" fmla="*/ 684076 w 2052228"/>
              <a:gd name="connsiteY1-14" fmla="*/ 1 h 6858001"/>
              <a:gd name="connsiteX2-15" fmla="*/ 2012972 w 2052228"/>
              <a:gd name="connsiteY2-16" fmla="*/ 0 h 6858001"/>
              <a:gd name="connsiteX3-17" fmla="*/ 2052228 w 2052228"/>
              <a:gd name="connsiteY3-18" fmla="*/ 6858001 h 6858001"/>
              <a:gd name="connsiteX4-19" fmla="*/ 0 w 2052228"/>
              <a:gd name="connsiteY4-20" fmla="*/ 6858001 h 6858001"/>
              <a:gd name="connsiteX0-21" fmla="*/ 0 w 2052228"/>
              <a:gd name="connsiteY0-22" fmla="*/ 6871649 h 6871649"/>
              <a:gd name="connsiteX1-23" fmla="*/ 684076 w 2052228"/>
              <a:gd name="connsiteY1-24" fmla="*/ 13649 h 6871649"/>
              <a:gd name="connsiteX2-25" fmla="*/ 2040268 w 2052228"/>
              <a:gd name="connsiteY2-26" fmla="*/ 0 h 6871649"/>
              <a:gd name="connsiteX3-27" fmla="*/ 2052228 w 2052228"/>
              <a:gd name="connsiteY3-28" fmla="*/ 6871649 h 6871649"/>
              <a:gd name="connsiteX4-29" fmla="*/ 0 w 2052228"/>
              <a:gd name="connsiteY4-30" fmla="*/ 6871649 h 6871649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2052228" h="6871649">
                <a:moveTo>
                  <a:pt x="0" y="6871649"/>
                </a:moveTo>
                <a:lnTo>
                  <a:pt x="684076" y="13649"/>
                </a:lnTo>
                <a:lnTo>
                  <a:pt x="2040268" y="0"/>
                </a:lnTo>
                <a:cubicBezTo>
                  <a:pt x="2044255" y="2272352"/>
                  <a:pt x="2048241" y="4599297"/>
                  <a:pt x="2052228" y="6871649"/>
                </a:cubicBezTo>
                <a:lnTo>
                  <a:pt x="0" y="6871649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l="-96000" t="-1000" r="-23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1663" y="5696381"/>
            <a:ext cx="37799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79512" y="5913275"/>
            <a:ext cx="5292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缤纷</a:t>
            </a:r>
            <a:r>
              <a:rPr lang="zh-CN" altLang="en-US" sz="3600" b="1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海上活动</a:t>
            </a:r>
            <a:endParaRPr lang="zh-CN" altLang="en-US" sz="3600" b="1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>
          <a:xfrm>
            <a:off x="156815" y="419471"/>
            <a:ext cx="4236462" cy="461665"/>
            <a:chOff x="251520" y="332656"/>
            <a:chExt cx="6552728" cy="461665"/>
          </a:xfrm>
        </p:grpSpPr>
        <p:sp>
          <p:nvSpPr>
            <p:cNvPr id="6" name="TextBox 5"/>
            <p:cNvSpPr txBox="1"/>
            <p:nvPr/>
          </p:nvSpPr>
          <p:spPr>
            <a:xfrm>
              <a:off x="251520" y="332656"/>
              <a:ext cx="6552728" cy="461665"/>
            </a:xfrm>
            <a:prstGeom prst="rect">
              <a:avLst/>
            </a:prstGeom>
            <a:noFill/>
            <a:ln>
              <a:solidFill>
                <a:srgbClr val="288C8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400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 西班牙马拉加精品游学团</a:t>
              </a:r>
              <a:endParaRPr lang="zh-CN" altLang="en-US" sz="2400" b="1" dirty="0">
                <a:solidFill>
                  <a:srgbClr val="288C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51520" y="332657"/>
              <a:ext cx="144016" cy="461663"/>
            </a:xfrm>
            <a:prstGeom prst="rect">
              <a:avLst/>
            </a:prstGeom>
            <a:solidFill>
              <a:srgbClr val="288C80"/>
            </a:solidFill>
            <a:ln>
              <a:solidFill>
                <a:srgbClr val="288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83012" y="332657"/>
              <a:ext cx="72008" cy="461664"/>
            </a:xfrm>
            <a:prstGeom prst="rect">
              <a:avLst/>
            </a:prstGeom>
            <a:solidFill>
              <a:srgbClr val="288C80"/>
            </a:solidFill>
            <a:ln>
              <a:solidFill>
                <a:srgbClr val="288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81198" y="931388"/>
            <a:ext cx="782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项目安排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63504" y="1412776"/>
          <a:ext cx="8312952" cy="208823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39119"/>
                <a:gridCol w="1039119"/>
                <a:gridCol w="1039119"/>
                <a:gridCol w="1039119"/>
                <a:gridCol w="1039119"/>
                <a:gridCol w="1039119"/>
                <a:gridCol w="1039119"/>
                <a:gridCol w="1039119"/>
              </a:tblGrid>
              <a:tr h="696077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1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周日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 2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周一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3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周二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4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周三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5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周四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6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周五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7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周六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上午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欢迎酒会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短途旅游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下午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城市游览</a:t>
                      </a:r>
                      <a:endParaRPr lang="zh-CN" altLang="en-US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塞维利亚舞</a:t>
                      </a:r>
                      <a:endParaRPr lang="en-US" altLang="zh-CN" sz="12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2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Salsa</a:t>
                      </a: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舞蹈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电影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烹饪课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文化讲堂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海上活动</a:t>
                      </a:r>
                      <a:endParaRPr lang="zh-CN" altLang="en-US" sz="1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3034" y="3645025"/>
          <a:ext cx="8323424" cy="213764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40428"/>
                <a:gridCol w="1040428"/>
                <a:gridCol w="1040428"/>
                <a:gridCol w="1040428"/>
                <a:gridCol w="1040428"/>
                <a:gridCol w="1040428"/>
                <a:gridCol w="1040428"/>
                <a:gridCol w="1040428"/>
              </a:tblGrid>
              <a:tr h="62777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 8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周日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9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周一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10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周二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Day11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周三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</a:t>
                      </a:r>
                      <a:r>
                        <a:rPr lang="en-US" altLang="zh-CN" sz="16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 12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周四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 13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周五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Day 14</a:t>
                      </a:r>
                      <a:endParaRPr lang="en-US" altLang="zh-CN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周六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5649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上午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自由活动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海边休闲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>
                          <a:latin typeface="微软雅黑" pitchFamily="34" charset="-122"/>
                          <a:ea typeface="微软雅黑" pitchFamily="34" charset="-122"/>
                        </a:rPr>
                        <a:t>西班牙语语言文化课程</a:t>
                      </a:r>
                      <a:endParaRPr lang="zh-CN" altLang="en-US" sz="13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西班牙语语言文化课程</a:t>
                      </a:r>
                      <a:endParaRPr kumimoji="0" lang="zh-CN" altLang="en-US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准备回国</a:t>
                      </a:r>
                      <a:endParaRPr lang="zh-CN" altLang="en-US" sz="16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8772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下午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塞维利亚舞</a:t>
                      </a:r>
                      <a:endParaRPr lang="en-US" altLang="zh-CN" sz="12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2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Salsa</a:t>
                      </a: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舞蹈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电影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参观毕加索博物馆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文化讲堂</a:t>
                      </a:r>
                      <a:endParaRPr lang="en-US" altLang="zh-CN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微软雅黑" pitchFamily="34" charset="-122"/>
                          <a:ea typeface="微软雅黑" pitchFamily="34" charset="-122"/>
                        </a:rPr>
                        <a:t>有氧运动</a:t>
                      </a:r>
                      <a:endParaRPr lang="zh-CN" altLang="en-US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28596" y="5857892"/>
            <a:ext cx="355578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备注：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以上同时出行可团队调整出行日期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每日课外活动安排以实际入学时课表为准。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需延长课程，请提前申请以便安排课程及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活动</a:t>
            </a:r>
            <a:endParaRPr lang="en-US" altLang="zh-CN" sz="12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156815" y="419471"/>
            <a:ext cx="4236462" cy="461665"/>
            <a:chOff x="251520" y="332656"/>
            <a:chExt cx="6552728" cy="461665"/>
          </a:xfrm>
        </p:grpSpPr>
        <p:sp>
          <p:nvSpPr>
            <p:cNvPr id="6" name="TextBox 5"/>
            <p:cNvSpPr txBox="1"/>
            <p:nvPr/>
          </p:nvSpPr>
          <p:spPr>
            <a:xfrm>
              <a:off x="251520" y="332656"/>
              <a:ext cx="6552728" cy="461665"/>
            </a:xfrm>
            <a:prstGeom prst="rect">
              <a:avLst/>
            </a:prstGeom>
            <a:noFill/>
            <a:ln>
              <a:solidFill>
                <a:srgbClr val="288C8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400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 西班牙马拉加精品游学团</a:t>
              </a:r>
              <a:endParaRPr lang="zh-CN" altLang="en-US" sz="2400" b="1" dirty="0">
                <a:solidFill>
                  <a:srgbClr val="288C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51520" y="332657"/>
              <a:ext cx="144016" cy="461663"/>
            </a:xfrm>
            <a:prstGeom prst="rect">
              <a:avLst/>
            </a:prstGeom>
            <a:solidFill>
              <a:srgbClr val="288C80"/>
            </a:solidFill>
            <a:ln>
              <a:solidFill>
                <a:srgbClr val="288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83012" y="332657"/>
              <a:ext cx="72008" cy="461664"/>
            </a:xfrm>
            <a:prstGeom prst="rect">
              <a:avLst/>
            </a:prstGeom>
            <a:solidFill>
              <a:srgbClr val="288C80"/>
            </a:solidFill>
            <a:ln>
              <a:solidFill>
                <a:srgbClr val="288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43608" y="1063748"/>
            <a:ext cx="782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费用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人民币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17000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1985" y="1556791"/>
            <a:ext cx="4572000" cy="46474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此费用包含以下服务：</a:t>
            </a:r>
            <a:endParaRPr lang="zh-CN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西班牙旅游签证办理服务费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旅西期间旅游保险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马拉加国际机场的接送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团队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需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相同航班抵达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离开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如单独抵达或出发需另补个人接送机费用）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西班牙语课程学费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教材费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课外活动（舞蹈、烹饪、有氧运动、博物馆、短途旅游等）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学生公寓双人间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一日三餐餐费（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周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六或周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在马拉加海边自由活动时的午餐除外）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ts val="2400"/>
              </a:lnSpc>
              <a:buFont typeface="Arial" pitchFamily="34" charset="0"/>
              <a:buChar char="•"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语言学校硬件设施服务（泳池、电影院、天台、酒吧）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80112" y="1556791"/>
            <a:ext cx="30243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zh-CN" sz="1600" b="1" dirty="0" smtClean="0">
                <a:latin typeface="微软雅黑" pitchFamily="34" charset="-122"/>
                <a:ea typeface="微软雅黑" pitchFamily="34" charset="-122"/>
              </a:rPr>
              <a:t>包含：</a:t>
            </a:r>
            <a:endParaRPr lang="zh-CN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· 中国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西班牙马拉加往返机票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· 周日马拉加海边自由休闲活动时的餐费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西班牙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领馆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签证费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及往返西班牙领馆的路费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497" l="0" r="100000">
                        <a14:foregroundMark x1="74586" y1="64322" x2="80663" y2="61809"/>
                        <a14:foregroundMark x1="45304" y1="47739" x2="62431" y2="41206"/>
                        <a14:foregroundMark x1="30387" y1="18090" x2="42541" y2="19598"/>
                        <a14:foregroundMark x1="25414" y1="62312" x2="41436" y2="62312"/>
                        <a14:foregroundMark x1="25967" y1="62814" x2="25967" y2="62814"/>
                        <a14:foregroundMark x1="25414" y1="61307" x2="39779" y2="60804"/>
                      </a14:backgroundRemoval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79" y="940038"/>
            <a:ext cx="560966" cy="61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rot="21165429">
            <a:off x="2149042" y="1939275"/>
            <a:ext cx="3547214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13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endParaRPr lang="zh-CN" altLang="en-US" sz="413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 rot="21165429">
            <a:off x="-650574" y="2114714"/>
            <a:ext cx="3547214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1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</a:t>
            </a:r>
            <a:endParaRPr lang="zh-CN" altLang="en-US" sz="413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平行四边形 3"/>
          <p:cNvSpPr/>
          <p:nvPr/>
        </p:nvSpPr>
        <p:spPr>
          <a:xfrm flipH="1">
            <a:off x="3949333" y="-27384"/>
            <a:ext cx="5194667" cy="5163234"/>
          </a:xfrm>
          <a:custGeom>
            <a:avLst/>
            <a:gdLst>
              <a:gd name="connsiteX0" fmla="*/ 0 w 8424936"/>
              <a:gd name="connsiteY0" fmla="*/ 6858000 h 6858000"/>
              <a:gd name="connsiteX1" fmla="*/ 1714500 w 8424936"/>
              <a:gd name="connsiteY1" fmla="*/ 0 h 6858000"/>
              <a:gd name="connsiteX2" fmla="*/ 8424936 w 8424936"/>
              <a:gd name="connsiteY2" fmla="*/ 0 h 6858000"/>
              <a:gd name="connsiteX3" fmla="*/ 6710436 w 8424936"/>
              <a:gd name="connsiteY3" fmla="*/ 6858000 h 6858000"/>
              <a:gd name="connsiteX4" fmla="*/ 0 w 8424936"/>
              <a:gd name="connsiteY4" fmla="*/ 6858000 h 6858000"/>
              <a:gd name="connsiteX0-1" fmla="*/ 59709 w 6710436"/>
              <a:gd name="connsiteY0-2" fmla="*/ 6871648 h 6871648"/>
              <a:gd name="connsiteX1-3" fmla="*/ 0 w 6710436"/>
              <a:gd name="connsiteY1-4" fmla="*/ 0 h 6871648"/>
              <a:gd name="connsiteX2-5" fmla="*/ 6710436 w 6710436"/>
              <a:gd name="connsiteY2-6" fmla="*/ 0 h 6871648"/>
              <a:gd name="connsiteX3-7" fmla="*/ 4995936 w 6710436"/>
              <a:gd name="connsiteY3-8" fmla="*/ 6858000 h 6871648"/>
              <a:gd name="connsiteX4-9" fmla="*/ 59709 w 6710436"/>
              <a:gd name="connsiteY4-10" fmla="*/ 6871648 h 6871648"/>
              <a:gd name="connsiteX0-11" fmla="*/ 59709 w 6710436"/>
              <a:gd name="connsiteY0-12" fmla="*/ 6871648 h 6871648"/>
              <a:gd name="connsiteX1-13" fmla="*/ 36556 w 6710436"/>
              <a:gd name="connsiteY1-14" fmla="*/ 3665371 h 6871648"/>
              <a:gd name="connsiteX2-15" fmla="*/ 0 w 6710436"/>
              <a:gd name="connsiteY2-16" fmla="*/ 0 h 6871648"/>
              <a:gd name="connsiteX3-17" fmla="*/ 6710436 w 6710436"/>
              <a:gd name="connsiteY3-18" fmla="*/ 0 h 6871648"/>
              <a:gd name="connsiteX4-19" fmla="*/ 4995936 w 6710436"/>
              <a:gd name="connsiteY4-20" fmla="*/ 6858000 h 6871648"/>
              <a:gd name="connsiteX5" fmla="*/ 59709 w 6710436"/>
              <a:gd name="connsiteY5" fmla="*/ 6871648 h 6871648"/>
              <a:gd name="connsiteX0-21" fmla="*/ 0 w 6719481"/>
              <a:gd name="connsiteY0-22" fmla="*/ 6898943 h 6898943"/>
              <a:gd name="connsiteX1-23" fmla="*/ 45601 w 6719481"/>
              <a:gd name="connsiteY1-24" fmla="*/ 3665371 h 6898943"/>
              <a:gd name="connsiteX2-25" fmla="*/ 9045 w 6719481"/>
              <a:gd name="connsiteY2-26" fmla="*/ 0 h 6898943"/>
              <a:gd name="connsiteX3-27" fmla="*/ 6719481 w 6719481"/>
              <a:gd name="connsiteY3-28" fmla="*/ 0 h 6898943"/>
              <a:gd name="connsiteX4-29" fmla="*/ 5004981 w 6719481"/>
              <a:gd name="connsiteY4-30" fmla="*/ 6858000 h 6898943"/>
              <a:gd name="connsiteX5-31" fmla="*/ 0 w 6719481"/>
              <a:gd name="connsiteY5-32" fmla="*/ 6898943 h 6898943"/>
              <a:gd name="connsiteX0-33" fmla="*/ 4739 w 6724220"/>
              <a:gd name="connsiteY0-34" fmla="*/ 6898943 h 6898943"/>
              <a:gd name="connsiteX1-35" fmla="*/ 50340 w 6724220"/>
              <a:gd name="connsiteY1-36" fmla="*/ 3665371 h 6898943"/>
              <a:gd name="connsiteX2-37" fmla="*/ 33 w 6724220"/>
              <a:gd name="connsiteY2-38" fmla="*/ 3638075 h 6898943"/>
              <a:gd name="connsiteX3-39" fmla="*/ 13784 w 6724220"/>
              <a:gd name="connsiteY3-40" fmla="*/ 0 h 6898943"/>
              <a:gd name="connsiteX4-41" fmla="*/ 6724220 w 6724220"/>
              <a:gd name="connsiteY4-42" fmla="*/ 0 h 6898943"/>
              <a:gd name="connsiteX5-43" fmla="*/ 5009720 w 6724220"/>
              <a:gd name="connsiteY5-44" fmla="*/ 6858000 h 6898943"/>
              <a:gd name="connsiteX6" fmla="*/ 4739 w 6724220"/>
              <a:gd name="connsiteY6" fmla="*/ 6898943 h 6898943"/>
              <a:gd name="connsiteX0-45" fmla="*/ 9511 w 6728992"/>
              <a:gd name="connsiteY0-46" fmla="*/ 6898943 h 6898943"/>
              <a:gd name="connsiteX1-47" fmla="*/ 109 w 6728992"/>
              <a:gd name="connsiteY1-48" fmla="*/ 3665371 h 6898943"/>
              <a:gd name="connsiteX2-49" fmla="*/ 4805 w 6728992"/>
              <a:gd name="connsiteY2-50" fmla="*/ 3638075 h 6898943"/>
              <a:gd name="connsiteX3-51" fmla="*/ 18556 w 6728992"/>
              <a:gd name="connsiteY3-52" fmla="*/ 0 h 6898943"/>
              <a:gd name="connsiteX4-53" fmla="*/ 6728992 w 6728992"/>
              <a:gd name="connsiteY4-54" fmla="*/ 0 h 6898943"/>
              <a:gd name="connsiteX5-55" fmla="*/ 5014492 w 6728992"/>
              <a:gd name="connsiteY5-56" fmla="*/ 6858000 h 6898943"/>
              <a:gd name="connsiteX6-57" fmla="*/ 9511 w 6728992"/>
              <a:gd name="connsiteY6-58" fmla="*/ 6898943 h 6898943"/>
              <a:gd name="connsiteX0-59" fmla="*/ 9511 w 7160538"/>
              <a:gd name="connsiteY0-60" fmla="*/ 6912591 h 6912591"/>
              <a:gd name="connsiteX1-61" fmla="*/ 109 w 7160538"/>
              <a:gd name="connsiteY1-62" fmla="*/ 3679019 h 6912591"/>
              <a:gd name="connsiteX2-63" fmla="*/ 4805 w 7160538"/>
              <a:gd name="connsiteY2-64" fmla="*/ 3651723 h 6912591"/>
              <a:gd name="connsiteX3-65" fmla="*/ 18556 w 7160538"/>
              <a:gd name="connsiteY3-66" fmla="*/ 13648 h 6912591"/>
              <a:gd name="connsiteX4-67" fmla="*/ 7160538 w 7160538"/>
              <a:gd name="connsiteY4-68" fmla="*/ 0 h 6912591"/>
              <a:gd name="connsiteX5-69" fmla="*/ 5014492 w 7160538"/>
              <a:gd name="connsiteY5-70" fmla="*/ 6871648 h 6912591"/>
              <a:gd name="connsiteX6-71" fmla="*/ 9511 w 7160538"/>
              <a:gd name="connsiteY6-72" fmla="*/ 6912591 h 6912591"/>
              <a:gd name="connsiteX0-73" fmla="*/ 9511 w 7160538"/>
              <a:gd name="connsiteY0-74" fmla="*/ 6912591 h 6967182"/>
              <a:gd name="connsiteX1-75" fmla="*/ 109 w 7160538"/>
              <a:gd name="connsiteY1-76" fmla="*/ 3679019 h 6967182"/>
              <a:gd name="connsiteX2-77" fmla="*/ 4805 w 7160538"/>
              <a:gd name="connsiteY2-78" fmla="*/ 3651723 h 6967182"/>
              <a:gd name="connsiteX3-79" fmla="*/ 18556 w 7160538"/>
              <a:gd name="connsiteY3-80" fmla="*/ 13648 h 6967182"/>
              <a:gd name="connsiteX4-81" fmla="*/ 7160538 w 7160538"/>
              <a:gd name="connsiteY4-82" fmla="*/ 0 h 6967182"/>
              <a:gd name="connsiteX5-83" fmla="*/ 4243874 w 7160538"/>
              <a:gd name="connsiteY5-84" fmla="*/ 6967182 h 6967182"/>
              <a:gd name="connsiteX6-85" fmla="*/ 9511 w 7160538"/>
              <a:gd name="connsiteY6-86" fmla="*/ 6912591 h 6967182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</a:cxnLst>
            <a:rect l="l" t="t" r="r" b="b"/>
            <a:pathLst>
              <a:path w="7160538" h="6967182">
                <a:moveTo>
                  <a:pt x="9511" y="6912591"/>
                </a:moveTo>
                <a:cubicBezTo>
                  <a:pt x="10892" y="5802889"/>
                  <a:pt x="-1272" y="4788721"/>
                  <a:pt x="109" y="3679019"/>
                </a:cubicBezTo>
                <a:cubicBezTo>
                  <a:pt x="1674" y="3656273"/>
                  <a:pt x="3240" y="3674469"/>
                  <a:pt x="4805" y="3651723"/>
                </a:cubicBezTo>
                <a:cubicBezTo>
                  <a:pt x="9389" y="2439031"/>
                  <a:pt x="13972" y="1226340"/>
                  <a:pt x="18556" y="13648"/>
                </a:cubicBezTo>
                <a:lnTo>
                  <a:pt x="7160538" y="0"/>
                </a:lnTo>
                <a:lnTo>
                  <a:pt x="4243874" y="6967182"/>
                </a:lnTo>
                <a:lnTo>
                  <a:pt x="9511" y="6912591"/>
                </a:ln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rcRect/>
            <a:stretch>
              <a:fillRect l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示 4"/>
          <p:cNvGraphicFramePr/>
          <p:nvPr/>
        </p:nvGraphicFramePr>
        <p:xfrm>
          <a:off x="255115" y="11124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021" y="2386210"/>
            <a:ext cx="131127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9818" y="116632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DEA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这个</a:t>
            </a:r>
            <a:endParaRPr lang="en-US" altLang="zh-CN" sz="3600" b="1" dirty="0" smtClean="0">
              <a:solidFill>
                <a:srgbClr val="00BDEA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r>
              <a:rPr lang="en-US" altLang="zh-CN" sz="3600" b="1" dirty="0">
                <a:solidFill>
                  <a:srgbClr val="00BDEA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smtClean="0">
                <a:solidFill>
                  <a:srgbClr val="00BDEA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  </a:t>
            </a:r>
            <a:r>
              <a:rPr lang="zh-CN" altLang="en-US" sz="3600" b="1" dirty="0">
                <a:solidFill>
                  <a:srgbClr val="00BDEA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夏</a:t>
            </a:r>
            <a:r>
              <a:rPr lang="zh-CN" altLang="en-US" sz="3600" b="1" dirty="0" smtClean="0">
                <a:solidFill>
                  <a:srgbClr val="00BDEA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天</a:t>
            </a:r>
            <a:endParaRPr lang="zh-CN" altLang="en-US" sz="3600" b="1" dirty="0">
              <a:solidFill>
                <a:srgbClr val="00BDEA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58" y="285749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加</a:t>
            </a:r>
            <a:endParaRPr lang="zh-CN" altLang="en-US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976" y="28574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马</a:t>
            </a:r>
            <a:endParaRPr lang="zh-CN" altLang="en-US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57356" y="15716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BD771"/>
                </a:solidFill>
                <a:latin typeface="微软雅黑" pitchFamily="34" charset="-122"/>
                <a:ea typeface="微软雅黑" pitchFamily="34" charset="-122"/>
              </a:rPr>
              <a:t>尽</a:t>
            </a:r>
            <a:endParaRPr lang="zh-CN" altLang="en-US" sz="3600" b="1" dirty="0">
              <a:solidFill>
                <a:srgbClr val="FBD77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79437" y="40050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AD058"/>
                </a:solidFill>
                <a:latin typeface="微软雅黑" pitchFamily="34" charset="-122"/>
                <a:ea typeface="微软雅黑" pitchFamily="34" charset="-122"/>
              </a:rPr>
              <a:t>海</a:t>
            </a:r>
            <a:endParaRPr lang="zh-CN" altLang="en-US" sz="3600" b="1" dirty="0">
              <a:solidFill>
                <a:srgbClr val="FAD0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88949" y="40297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AD058"/>
                </a:solidFill>
                <a:latin typeface="微软雅黑" pitchFamily="34" charset="-122"/>
                <a:ea typeface="微软雅黑" pitchFamily="34" charset="-122"/>
              </a:rPr>
              <a:t>滩</a:t>
            </a:r>
            <a:endParaRPr lang="zh-CN" altLang="en-US" sz="3600" b="1" dirty="0">
              <a:solidFill>
                <a:srgbClr val="FAD0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72066" y="5103674"/>
            <a:ext cx="4071934" cy="1754326"/>
          </a:xfrm>
          <a:prstGeom prst="rect">
            <a:avLst/>
          </a:prstGeom>
          <a:solidFill>
            <a:srgbClr val="FAD058">
              <a:alpha val="9100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报名联系方式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宁老师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021-62565611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转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8028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2067208468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Email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ningkang@myspain.org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0815" y="1220882"/>
            <a:ext cx="5953238" cy="256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93964" y="1330676"/>
            <a:ext cx="2487295" cy="578485"/>
          </a:xfrm>
          <a:prstGeom prst="rect">
            <a:avLst/>
          </a:prstGeom>
        </p:spPr>
        <p:txBody>
          <a:bodyPr wrap="square" lIns="108000" tIns="0" rIns="108000" bIns="0" anchor="ctr" anchorCtr="0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4000" b="1" spc="300" dirty="0" smtClean="0">
                <a:solidFill>
                  <a:srgbClr val="000000"/>
                </a:solidFill>
                <a:latin typeface="Aparajita" pitchFamily="34" charset="0"/>
                <a:ea typeface="华文行楷" pitchFamily="2" charset="-122"/>
                <a:cs typeface="Aparajita" pitchFamily="34" charset="0"/>
              </a:rPr>
              <a:t>TRAVEL</a:t>
            </a:r>
            <a:endParaRPr lang="zh-CN" altLang="en-US" sz="4000" b="1" spc="300" dirty="0">
              <a:solidFill>
                <a:srgbClr val="000000"/>
              </a:solidFill>
              <a:latin typeface="Aparajita" pitchFamily="34" charset="0"/>
              <a:ea typeface="华文行楷" pitchFamily="2" charset="-122"/>
              <a:cs typeface="Aparajita" pitchFamily="34" charset="0"/>
            </a:endParaRPr>
          </a:p>
        </p:txBody>
      </p:sp>
      <p:sp>
        <p:nvSpPr>
          <p:cNvPr id="4" name="直角三角形 3"/>
          <p:cNvSpPr/>
          <p:nvPr/>
        </p:nvSpPr>
        <p:spPr>
          <a:xfrm rot="13375953">
            <a:off x="2629333" y="1433353"/>
            <a:ext cx="503853" cy="514625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37611" y="1909161"/>
            <a:ext cx="1015663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天堂之城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-----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马拉加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1932167"/>
            <a:ext cx="1250727" cy="3906228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位于西班牙南部安达卢西亚省，是一座风景如画，气候宜人的城市。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51512" y="5838395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-----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这里不是天堂，却胜似天堂。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 descr="C:\Users\admin\Desktop\13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260" y="3772300"/>
            <a:ext cx="5952794" cy="185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G:\桌面\2014.4月工作\项目资料\微信素材\马拉加\spanien_malaga_stadt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3536" y="188640"/>
            <a:ext cx="9177536" cy="642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图示 3"/>
          <p:cNvGraphicFramePr/>
          <p:nvPr/>
        </p:nvGraphicFramePr>
        <p:xfrm>
          <a:off x="2267744" y="404664"/>
          <a:ext cx="813690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3528" y="692696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在这里，年平均气温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23°C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>
            <a:off x="4288255" y="558439"/>
            <a:ext cx="2814214" cy="2273865"/>
          </a:xfrm>
          <a:prstGeom prst="parallelogram">
            <a:avLst>
              <a:gd name="adj" fmla="val 19771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6626114" y="558439"/>
            <a:ext cx="2517885" cy="2289197"/>
          </a:xfrm>
          <a:custGeom>
            <a:avLst/>
            <a:gdLst>
              <a:gd name="connsiteX0" fmla="*/ 0 w 2736304"/>
              <a:gd name="connsiteY0" fmla="*/ 2088232 h 2088232"/>
              <a:gd name="connsiteX1" fmla="*/ 412864 w 2736304"/>
              <a:gd name="connsiteY1" fmla="*/ 0 h 2088232"/>
              <a:gd name="connsiteX2" fmla="*/ 2736304 w 2736304"/>
              <a:gd name="connsiteY2" fmla="*/ 0 h 2088232"/>
              <a:gd name="connsiteX3" fmla="*/ 2323440 w 2736304"/>
              <a:gd name="connsiteY3" fmla="*/ 2088232 h 2088232"/>
              <a:gd name="connsiteX4" fmla="*/ 0 w 2736304"/>
              <a:gd name="connsiteY4" fmla="*/ 2088232 h 2088232"/>
              <a:gd name="connsiteX0-1" fmla="*/ 0 w 2326872"/>
              <a:gd name="connsiteY0-2" fmla="*/ 2142823 h 2142823"/>
              <a:gd name="connsiteX1-3" fmla="*/ 412864 w 2326872"/>
              <a:gd name="connsiteY1-4" fmla="*/ 54591 h 2142823"/>
              <a:gd name="connsiteX2-5" fmla="*/ 2326872 w 2326872"/>
              <a:gd name="connsiteY2-6" fmla="*/ 0 h 2142823"/>
              <a:gd name="connsiteX3-7" fmla="*/ 2323440 w 2326872"/>
              <a:gd name="connsiteY3-8" fmla="*/ 2142823 h 2142823"/>
              <a:gd name="connsiteX4-9" fmla="*/ 0 w 2326872"/>
              <a:gd name="connsiteY4-10" fmla="*/ 2142823 h 2142823"/>
              <a:gd name="connsiteX0-11" fmla="*/ 0 w 2326872"/>
              <a:gd name="connsiteY0-12" fmla="*/ 2088232 h 2088232"/>
              <a:gd name="connsiteX1-13" fmla="*/ 412864 w 2326872"/>
              <a:gd name="connsiteY1-14" fmla="*/ 0 h 2088232"/>
              <a:gd name="connsiteX2-15" fmla="*/ 2326872 w 2326872"/>
              <a:gd name="connsiteY2-16" fmla="*/ 0 h 2088232"/>
              <a:gd name="connsiteX3-17" fmla="*/ 2323440 w 2326872"/>
              <a:gd name="connsiteY3-18" fmla="*/ 2088232 h 2088232"/>
              <a:gd name="connsiteX4-19" fmla="*/ 0 w 2326872"/>
              <a:gd name="connsiteY4-20" fmla="*/ 2088232 h 2088232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2326872" h="2088232">
                <a:moveTo>
                  <a:pt x="0" y="2088232"/>
                </a:moveTo>
                <a:lnTo>
                  <a:pt x="412864" y="0"/>
                </a:lnTo>
                <a:lnTo>
                  <a:pt x="2326872" y="0"/>
                </a:lnTo>
                <a:lnTo>
                  <a:pt x="2323440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6"/>
          <p:cNvSpPr/>
          <p:nvPr/>
        </p:nvSpPr>
        <p:spPr>
          <a:xfrm>
            <a:off x="3635896" y="3956929"/>
            <a:ext cx="5572429" cy="2401551"/>
          </a:xfrm>
          <a:custGeom>
            <a:avLst/>
            <a:gdLst>
              <a:gd name="connsiteX0" fmla="*/ 0 w 2736304"/>
              <a:gd name="connsiteY0" fmla="*/ 2088232 h 2088232"/>
              <a:gd name="connsiteX1" fmla="*/ 412864 w 2736304"/>
              <a:gd name="connsiteY1" fmla="*/ 0 h 2088232"/>
              <a:gd name="connsiteX2" fmla="*/ 2736304 w 2736304"/>
              <a:gd name="connsiteY2" fmla="*/ 0 h 2088232"/>
              <a:gd name="connsiteX3" fmla="*/ 2323440 w 2736304"/>
              <a:gd name="connsiteY3" fmla="*/ 2088232 h 2088232"/>
              <a:gd name="connsiteX4" fmla="*/ 0 w 2736304"/>
              <a:gd name="connsiteY4" fmla="*/ 2088232 h 2088232"/>
              <a:gd name="connsiteX0-1" fmla="*/ 0 w 2326872"/>
              <a:gd name="connsiteY0-2" fmla="*/ 2142823 h 2142823"/>
              <a:gd name="connsiteX1-3" fmla="*/ 412864 w 2326872"/>
              <a:gd name="connsiteY1-4" fmla="*/ 54591 h 2142823"/>
              <a:gd name="connsiteX2-5" fmla="*/ 2326872 w 2326872"/>
              <a:gd name="connsiteY2-6" fmla="*/ 0 h 2142823"/>
              <a:gd name="connsiteX3-7" fmla="*/ 2323440 w 2326872"/>
              <a:gd name="connsiteY3-8" fmla="*/ 2142823 h 2142823"/>
              <a:gd name="connsiteX4-9" fmla="*/ 0 w 2326872"/>
              <a:gd name="connsiteY4-10" fmla="*/ 2142823 h 2142823"/>
              <a:gd name="connsiteX0-11" fmla="*/ 0 w 2326872"/>
              <a:gd name="connsiteY0-12" fmla="*/ 2088232 h 2088232"/>
              <a:gd name="connsiteX1-13" fmla="*/ 412864 w 2326872"/>
              <a:gd name="connsiteY1-14" fmla="*/ 0 h 2088232"/>
              <a:gd name="connsiteX2-15" fmla="*/ 2326872 w 2326872"/>
              <a:gd name="connsiteY2-16" fmla="*/ 0 h 2088232"/>
              <a:gd name="connsiteX3-17" fmla="*/ 2323440 w 2326872"/>
              <a:gd name="connsiteY3-18" fmla="*/ 2088232 h 2088232"/>
              <a:gd name="connsiteX4-19" fmla="*/ 0 w 2326872"/>
              <a:gd name="connsiteY4-20" fmla="*/ 2088232 h 2088232"/>
              <a:gd name="connsiteX0-21" fmla="*/ 0 w 2326872"/>
              <a:gd name="connsiteY0-22" fmla="*/ 2184100 h 2184100"/>
              <a:gd name="connsiteX1-23" fmla="*/ 173212 w 2326872"/>
              <a:gd name="connsiteY1-24" fmla="*/ 0 h 2184100"/>
              <a:gd name="connsiteX2-25" fmla="*/ 2326872 w 2326872"/>
              <a:gd name="connsiteY2-26" fmla="*/ 95868 h 2184100"/>
              <a:gd name="connsiteX3-27" fmla="*/ 2323440 w 2326872"/>
              <a:gd name="connsiteY3-28" fmla="*/ 2184100 h 2184100"/>
              <a:gd name="connsiteX4-29" fmla="*/ 0 w 2326872"/>
              <a:gd name="connsiteY4-30" fmla="*/ 2184100 h 2184100"/>
              <a:gd name="connsiteX0-31" fmla="*/ 0 w 2323440"/>
              <a:gd name="connsiteY0-32" fmla="*/ 2184100 h 2184100"/>
              <a:gd name="connsiteX1-33" fmla="*/ 173212 w 2323440"/>
              <a:gd name="connsiteY1-34" fmla="*/ 0 h 2184100"/>
              <a:gd name="connsiteX2-35" fmla="*/ 2321078 w 2323440"/>
              <a:gd name="connsiteY2-36" fmla="*/ 13695 h 2184100"/>
              <a:gd name="connsiteX3-37" fmla="*/ 2323440 w 2323440"/>
              <a:gd name="connsiteY3-38" fmla="*/ 2184100 h 2184100"/>
              <a:gd name="connsiteX4-39" fmla="*/ 0 w 2323440"/>
              <a:gd name="connsiteY4-40" fmla="*/ 2184100 h 218410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2323440" h="2184100">
                <a:moveTo>
                  <a:pt x="0" y="2184100"/>
                </a:moveTo>
                <a:lnTo>
                  <a:pt x="173212" y="0"/>
                </a:lnTo>
                <a:lnTo>
                  <a:pt x="2321078" y="13695"/>
                </a:lnTo>
                <a:cubicBezTo>
                  <a:pt x="2321865" y="737163"/>
                  <a:pt x="2322653" y="1460632"/>
                  <a:pt x="2323440" y="2184100"/>
                </a:cubicBezTo>
                <a:lnTo>
                  <a:pt x="0" y="21841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71306" y="186174"/>
            <a:ext cx="3200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Vialia</a:t>
            </a:r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Larios</a:t>
            </a:r>
            <a:r>
              <a:rPr lang="en-US" altLang="zh-CN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休闲</a:t>
            </a:r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购物中心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3758" y="6381328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Maria Zambrano – 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高速列车站</a:t>
            </a:r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休闲购物中心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283968" y="2832304"/>
            <a:ext cx="4860032" cy="0"/>
          </a:xfrm>
          <a:prstGeom prst="line">
            <a:avLst/>
          </a:prstGeom>
          <a:ln w="57150">
            <a:solidFill>
              <a:srgbClr val="6FBCF5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51318" y="3956929"/>
            <a:ext cx="5092681" cy="0"/>
          </a:xfrm>
          <a:prstGeom prst="line">
            <a:avLst/>
          </a:prstGeom>
          <a:ln w="57150">
            <a:solidFill>
              <a:srgbClr val="6FBCF5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571999" y="3056941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000" b="1" i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时尚现代</a:t>
            </a:r>
            <a:r>
              <a:rPr lang="zh-CN" altLang="en-US" sz="4000" b="1" i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生活区</a:t>
            </a:r>
            <a:endParaRPr lang="zh-CN" altLang="en-US" sz="4000" b="1" i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0" y="2832304"/>
            <a:ext cx="4283968" cy="0"/>
          </a:xfrm>
          <a:prstGeom prst="line">
            <a:avLst/>
          </a:prstGeom>
          <a:ln w="57150">
            <a:solidFill>
              <a:srgbClr val="6FBCF5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平行四边形 6"/>
          <p:cNvSpPr/>
          <p:nvPr/>
        </p:nvSpPr>
        <p:spPr>
          <a:xfrm flipH="1">
            <a:off x="0" y="3954357"/>
            <a:ext cx="4000744" cy="2445067"/>
          </a:xfrm>
          <a:custGeom>
            <a:avLst/>
            <a:gdLst>
              <a:gd name="connsiteX0" fmla="*/ 0 w 2736304"/>
              <a:gd name="connsiteY0" fmla="*/ 2088232 h 2088232"/>
              <a:gd name="connsiteX1" fmla="*/ 412864 w 2736304"/>
              <a:gd name="connsiteY1" fmla="*/ 0 h 2088232"/>
              <a:gd name="connsiteX2" fmla="*/ 2736304 w 2736304"/>
              <a:gd name="connsiteY2" fmla="*/ 0 h 2088232"/>
              <a:gd name="connsiteX3" fmla="*/ 2323440 w 2736304"/>
              <a:gd name="connsiteY3" fmla="*/ 2088232 h 2088232"/>
              <a:gd name="connsiteX4" fmla="*/ 0 w 2736304"/>
              <a:gd name="connsiteY4" fmla="*/ 2088232 h 2088232"/>
              <a:gd name="connsiteX0-1" fmla="*/ 0 w 2326872"/>
              <a:gd name="connsiteY0-2" fmla="*/ 2142823 h 2142823"/>
              <a:gd name="connsiteX1-3" fmla="*/ 412864 w 2326872"/>
              <a:gd name="connsiteY1-4" fmla="*/ 54591 h 2142823"/>
              <a:gd name="connsiteX2-5" fmla="*/ 2326872 w 2326872"/>
              <a:gd name="connsiteY2-6" fmla="*/ 0 h 2142823"/>
              <a:gd name="connsiteX3-7" fmla="*/ 2323440 w 2326872"/>
              <a:gd name="connsiteY3-8" fmla="*/ 2142823 h 2142823"/>
              <a:gd name="connsiteX4-9" fmla="*/ 0 w 2326872"/>
              <a:gd name="connsiteY4-10" fmla="*/ 2142823 h 2142823"/>
              <a:gd name="connsiteX0-11" fmla="*/ 0 w 2326872"/>
              <a:gd name="connsiteY0-12" fmla="*/ 2088232 h 2088232"/>
              <a:gd name="connsiteX1-13" fmla="*/ 412864 w 2326872"/>
              <a:gd name="connsiteY1-14" fmla="*/ 0 h 2088232"/>
              <a:gd name="connsiteX2-15" fmla="*/ 2326872 w 2326872"/>
              <a:gd name="connsiteY2-16" fmla="*/ 0 h 2088232"/>
              <a:gd name="connsiteX3-17" fmla="*/ 2323440 w 2326872"/>
              <a:gd name="connsiteY3-18" fmla="*/ 2088232 h 2088232"/>
              <a:gd name="connsiteX4-19" fmla="*/ 0 w 2326872"/>
              <a:gd name="connsiteY4-20" fmla="*/ 2088232 h 2088232"/>
              <a:gd name="connsiteX0-21" fmla="*/ 482617 w 1914008"/>
              <a:gd name="connsiteY0-22" fmla="*/ 2088232 h 2088232"/>
              <a:gd name="connsiteX1-23" fmla="*/ 0 w 1914008"/>
              <a:gd name="connsiteY1-24" fmla="*/ 0 h 2088232"/>
              <a:gd name="connsiteX2-25" fmla="*/ 1914008 w 1914008"/>
              <a:gd name="connsiteY2-26" fmla="*/ 0 h 2088232"/>
              <a:gd name="connsiteX3-27" fmla="*/ 1910576 w 1914008"/>
              <a:gd name="connsiteY3-28" fmla="*/ 2088232 h 2088232"/>
              <a:gd name="connsiteX4-29" fmla="*/ 482617 w 1914008"/>
              <a:gd name="connsiteY4-30" fmla="*/ 2088232 h 2088232"/>
              <a:gd name="connsiteX0-31" fmla="*/ 419555 w 1914008"/>
              <a:gd name="connsiteY0-32" fmla="*/ 2100682 h 2100682"/>
              <a:gd name="connsiteX1-33" fmla="*/ 0 w 1914008"/>
              <a:gd name="connsiteY1-34" fmla="*/ 0 h 2100682"/>
              <a:gd name="connsiteX2-35" fmla="*/ 1914008 w 1914008"/>
              <a:gd name="connsiteY2-36" fmla="*/ 0 h 2100682"/>
              <a:gd name="connsiteX3-37" fmla="*/ 1910576 w 1914008"/>
              <a:gd name="connsiteY3-38" fmla="*/ 2088232 h 2100682"/>
              <a:gd name="connsiteX4-39" fmla="*/ 419555 w 1914008"/>
              <a:gd name="connsiteY4-40" fmla="*/ 2100682 h 2100682"/>
              <a:gd name="connsiteX0-41" fmla="*/ 352321 w 1846774"/>
              <a:gd name="connsiteY0-42" fmla="*/ 2100682 h 2100682"/>
              <a:gd name="connsiteX1-43" fmla="*/ 0 w 1846774"/>
              <a:gd name="connsiteY1-44" fmla="*/ 24900 h 2100682"/>
              <a:gd name="connsiteX2-45" fmla="*/ 1846774 w 1846774"/>
              <a:gd name="connsiteY2-46" fmla="*/ 0 h 2100682"/>
              <a:gd name="connsiteX3-47" fmla="*/ 1843342 w 1846774"/>
              <a:gd name="connsiteY3-48" fmla="*/ 2088232 h 2100682"/>
              <a:gd name="connsiteX4-49" fmla="*/ 352321 w 1846774"/>
              <a:gd name="connsiteY4-50" fmla="*/ 2100682 h 2100682"/>
              <a:gd name="connsiteX0-51" fmla="*/ 313902 w 1808355"/>
              <a:gd name="connsiteY0-52" fmla="*/ 2100682 h 2100682"/>
              <a:gd name="connsiteX1-53" fmla="*/ 0 w 1808355"/>
              <a:gd name="connsiteY1-54" fmla="*/ 12450 h 2100682"/>
              <a:gd name="connsiteX2-55" fmla="*/ 1808355 w 1808355"/>
              <a:gd name="connsiteY2-56" fmla="*/ 0 h 2100682"/>
              <a:gd name="connsiteX3-57" fmla="*/ 1804923 w 1808355"/>
              <a:gd name="connsiteY3-58" fmla="*/ 2088232 h 2100682"/>
              <a:gd name="connsiteX4-59" fmla="*/ 313902 w 1808355"/>
              <a:gd name="connsiteY4-60" fmla="*/ 2100682 h 2100682"/>
              <a:gd name="connsiteX0-61" fmla="*/ 288864 w 1808355"/>
              <a:gd name="connsiteY0-62" fmla="*/ 2124533 h 2124533"/>
              <a:gd name="connsiteX1-63" fmla="*/ 0 w 1808355"/>
              <a:gd name="connsiteY1-64" fmla="*/ 12450 h 2124533"/>
              <a:gd name="connsiteX2-65" fmla="*/ 1808355 w 1808355"/>
              <a:gd name="connsiteY2-66" fmla="*/ 0 h 2124533"/>
              <a:gd name="connsiteX3-67" fmla="*/ 1804923 w 1808355"/>
              <a:gd name="connsiteY3-68" fmla="*/ 2088232 h 2124533"/>
              <a:gd name="connsiteX4-69" fmla="*/ 288864 w 1808355"/>
              <a:gd name="connsiteY4-70" fmla="*/ 2124533 h 2124533"/>
              <a:gd name="connsiteX0-71" fmla="*/ 227175 w 1808355"/>
              <a:gd name="connsiteY0-72" fmla="*/ 2136458 h 2136458"/>
              <a:gd name="connsiteX1-73" fmla="*/ 0 w 1808355"/>
              <a:gd name="connsiteY1-74" fmla="*/ 12450 h 2136458"/>
              <a:gd name="connsiteX2-75" fmla="*/ 1808355 w 1808355"/>
              <a:gd name="connsiteY2-76" fmla="*/ 0 h 2136458"/>
              <a:gd name="connsiteX3-77" fmla="*/ 1804923 w 1808355"/>
              <a:gd name="connsiteY3-78" fmla="*/ 2088232 h 2136458"/>
              <a:gd name="connsiteX4-79" fmla="*/ 227175 w 1808355"/>
              <a:gd name="connsiteY4-80" fmla="*/ 2136458 h 2136458"/>
            </a:gdLst>
            <a:ahLst/>
            <a:cxnLst>
              <a:cxn ang="0">
                <a:pos x="connsiteX0-71" y="connsiteY0-72"/>
              </a:cxn>
              <a:cxn ang="0">
                <a:pos x="connsiteX1-73" y="connsiteY1-74"/>
              </a:cxn>
              <a:cxn ang="0">
                <a:pos x="connsiteX2-75" y="connsiteY2-76"/>
              </a:cxn>
              <a:cxn ang="0">
                <a:pos x="connsiteX3-77" y="connsiteY3-78"/>
              </a:cxn>
              <a:cxn ang="0">
                <a:pos x="connsiteX4-79" y="connsiteY4-80"/>
              </a:cxn>
            </a:cxnLst>
            <a:rect l="l" t="t" r="r" b="b"/>
            <a:pathLst>
              <a:path w="1808355" h="2136458">
                <a:moveTo>
                  <a:pt x="227175" y="2136458"/>
                </a:moveTo>
                <a:lnTo>
                  <a:pt x="0" y="12450"/>
                </a:lnTo>
                <a:lnTo>
                  <a:pt x="1808355" y="0"/>
                </a:lnTo>
                <a:lnTo>
                  <a:pt x="1804923" y="2088232"/>
                </a:lnTo>
                <a:lnTo>
                  <a:pt x="227175" y="2136458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>
            <a:endCxn id="11" idx="1"/>
          </p:cNvCxnSpPr>
          <p:nvPr/>
        </p:nvCxnSpPr>
        <p:spPr>
          <a:xfrm>
            <a:off x="0" y="3956929"/>
            <a:ext cx="4051319" cy="0"/>
          </a:xfrm>
          <a:prstGeom prst="line">
            <a:avLst/>
          </a:prstGeom>
          <a:ln w="57150">
            <a:solidFill>
              <a:srgbClr val="6FBCF5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99592" y="638194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古董车博物馆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>
            <a:off x="1831093" y="528837"/>
            <a:ext cx="2912482" cy="2273865"/>
          </a:xfrm>
          <a:prstGeom prst="parallelogram">
            <a:avLst>
              <a:gd name="adj" fmla="val 1977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466795" y="-31764"/>
            <a:ext cx="1368152" cy="6885296"/>
          </a:xfrm>
          <a:prstGeom prst="line">
            <a:avLst/>
          </a:prstGeom>
          <a:ln w="76200">
            <a:solidFill>
              <a:srgbClr val="6FBC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平行四边形 6"/>
          <p:cNvSpPr/>
          <p:nvPr/>
        </p:nvSpPr>
        <p:spPr>
          <a:xfrm flipH="1" flipV="1">
            <a:off x="-2" y="528836"/>
            <a:ext cx="2265349" cy="2273865"/>
          </a:xfrm>
          <a:custGeom>
            <a:avLst/>
            <a:gdLst>
              <a:gd name="connsiteX0" fmla="*/ 0 w 2736304"/>
              <a:gd name="connsiteY0" fmla="*/ 2088232 h 2088232"/>
              <a:gd name="connsiteX1" fmla="*/ 412864 w 2736304"/>
              <a:gd name="connsiteY1" fmla="*/ 0 h 2088232"/>
              <a:gd name="connsiteX2" fmla="*/ 2736304 w 2736304"/>
              <a:gd name="connsiteY2" fmla="*/ 0 h 2088232"/>
              <a:gd name="connsiteX3" fmla="*/ 2323440 w 2736304"/>
              <a:gd name="connsiteY3" fmla="*/ 2088232 h 2088232"/>
              <a:gd name="connsiteX4" fmla="*/ 0 w 2736304"/>
              <a:gd name="connsiteY4" fmla="*/ 2088232 h 2088232"/>
              <a:gd name="connsiteX0-1" fmla="*/ 0 w 2326872"/>
              <a:gd name="connsiteY0-2" fmla="*/ 2142823 h 2142823"/>
              <a:gd name="connsiteX1-3" fmla="*/ 412864 w 2326872"/>
              <a:gd name="connsiteY1-4" fmla="*/ 54591 h 2142823"/>
              <a:gd name="connsiteX2-5" fmla="*/ 2326872 w 2326872"/>
              <a:gd name="connsiteY2-6" fmla="*/ 0 h 2142823"/>
              <a:gd name="connsiteX3-7" fmla="*/ 2323440 w 2326872"/>
              <a:gd name="connsiteY3-8" fmla="*/ 2142823 h 2142823"/>
              <a:gd name="connsiteX4-9" fmla="*/ 0 w 2326872"/>
              <a:gd name="connsiteY4-10" fmla="*/ 2142823 h 2142823"/>
              <a:gd name="connsiteX0-11" fmla="*/ 0 w 2326872"/>
              <a:gd name="connsiteY0-12" fmla="*/ 2088232 h 2088232"/>
              <a:gd name="connsiteX1-13" fmla="*/ 412864 w 2326872"/>
              <a:gd name="connsiteY1-14" fmla="*/ 0 h 2088232"/>
              <a:gd name="connsiteX2-15" fmla="*/ 2326872 w 2326872"/>
              <a:gd name="connsiteY2-16" fmla="*/ 0 h 2088232"/>
              <a:gd name="connsiteX3-17" fmla="*/ 2323440 w 2326872"/>
              <a:gd name="connsiteY3-18" fmla="*/ 2088232 h 2088232"/>
              <a:gd name="connsiteX4-19" fmla="*/ 0 w 2326872"/>
              <a:gd name="connsiteY4-20" fmla="*/ 2088232 h 2088232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2326872" h="2088232">
                <a:moveTo>
                  <a:pt x="0" y="2088232"/>
                </a:moveTo>
                <a:lnTo>
                  <a:pt x="412864" y="0"/>
                </a:lnTo>
                <a:lnTo>
                  <a:pt x="2326872" y="0"/>
                </a:lnTo>
                <a:lnTo>
                  <a:pt x="2323440" y="2088232"/>
                </a:lnTo>
                <a:lnTo>
                  <a:pt x="0" y="2088232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 l="-45000" r="-4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22995" y="198487"/>
            <a:ext cx="3092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梅塞德广场 与 马拉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加大教堂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5351" y="3056941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i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旅游</a:t>
            </a:r>
            <a:r>
              <a:rPr lang="zh-CN" altLang="en-US" sz="4000" b="1" i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文化老城区</a:t>
            </a:r>
            <a:endParaRPr lang="zh-CN" altLang="en-US" sz="4000" b="1" i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691680" y="1916832"/>
            <a:ext cx="7452320" cy="374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8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</a:t>
            </a:r>
            <a:r>
              <a:rPr lang="en-US" altLang="zh-CN" sz="2000" dirty="0" err="1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Málaga</a:t>
            </a:r>
            <a:r>
              <a:rPr lang="en-US" altLang="zh-CN" sz="20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•</a:t>
            </a:r>
            <a:r>
              <a:rPr lang="en-US" altLang="zh-CN" sz="20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err="1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España</a:t>
            </a:r>
            <a:b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阳光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海滩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美食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毕加索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西班牙一起等着你来</a:t>
            </a:r>
            <a:br>
              <a:rPr lang="en-US" altLang="zh-CN" sz="48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48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马拉加精品游学团</a:t>
            </a:r>
            <a:br>
              <a:rPr lang="en-US" altLang="zh-CN" sz="48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2</a:t>
            </a:r>
            <a:r>
              <a:rPr lang="zh-CN" altLang="en-US" sz="28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周游学课程</a:t>
            </a:r>
            <a:endParaRPr lang="en-US" altLang="zh-CN" sz="2800" dirty="0" smtClean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28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课程日期：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-7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8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（出行时间也可另行选择）</a:t>
            </a:r>
            <a:endParaRPr lang="zh-CN" altLang="en-US" sz="18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太阳形 4"/>
          <p:cNvSpPr/>
          <p:nvPr/>
        </p:nvSpPr>
        <p:spPr>
          <a:xfrm>
            <a:off x="6778607" y="3437618"/>
            <a:ext cx="355884" cy="301845"/>
          </a:xfrm>
          <a:prstGeom prst="sun">
            <a:avLst/>
          </a:prstGeom>
          <a:solidFill>
            <a:srgbClr val="288C8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51520" y="332656"/>
            <a:ext cx="6552728" cy="461665"/>
            <a:chOff x="251520" y="332656"/>
            <a:chExt cx="6552728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251520" y="332656"/>
              <a:ext cx="6552728" cy="461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西班牙马拉加精品游学团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1520" y="332657"/>
              <a:ext cx="144016" cy="461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83012" y="332657"/>
              <a:ext cx="72008" cy="461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51520" y="332656"/>
            <a:ext cx="6552728" cy="461665"/>
            <a:chOff x="251520" y="332656"/>
            <a:chExt cx="6552728" cy="461665"/>
          </a:xfrm>
        </p:grpSpPr>
        <p:sp>
          <p:nvSpPr>
            <p:cNvPr id="4" name="TextBox 3"/>
            <p:cNvSpPr txBox="1"/>
            <p:nvPr/>
          </p:nvSpPr>
          <p:spPr>
            <a:xfrm>
              <a:off x="251520" y="332656"/>
              <a:ext cx="6552728" cy="461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西班牙马拉加精品游学团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1520" y="332657"/>
              <a:ext cx="144016" cy="461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83012" y="332657"/>
              <a:ext cx="72008" cy="461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-27608" y="1321956"/>
            <a:ext cx="5616116" cy="3115156"/>
          </a:xfrm>
          <a:prstGeom prst="rect">
            <a:avLst/>
          </a:prstGeom>
          <a:solidFill>
            <a:srgbClr val="21756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4383" y="1545560"/>
            <a:ext cx="5256584" cy="2827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游学项目介绍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马拉加精品游学团，可提供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周的课程选择，学生将在西班牙阳光海岸马拉加进行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游学课程，切身感受欧洲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创新的教学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方法，同时领略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当地热情奔放的风土人情，享受阳光海岸线的美丽景致。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alphaModFix amt="1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19965626">
            <a:off x="-114993" y="2648860"/>
            <a:ext cx="6326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走进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阳光之都</a:t>
            </a:r>
            <a:r>
              <a:rPr lang="zh-CN" altLang="en-US" sz="4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马拉加</a:t>
            </a:r>
            <a:endParaRPr lang="zh-CN" altLang="en-US" sz="48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 rot="19920000">
            <a:off x="-637228" y="2864303"/>
            <a:ext cx="10651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入学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欢迎会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马拉加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一日游 纯正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西班牙语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欧式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教学  地道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西班牙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美食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烹饪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课程  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塞维利亚舞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09803" y="-331181"/>
            <a:ext cx="707886" cy="8277772"/>
            <a:chOff x="6314187" y="-331181"/>
            <a:chExt cx="707886" cy="8277772"/>
          </a:xfrm>
        </p:grpSpPr>
        <p:sp>
          <p:nvSpPr>
            <p:cNvPr id="17" name="TextBox 16"/>
            <p:cNvSpPr txBox="1"/>
            <p:nvPr/>
          </p:nvSpPr>
          <p:spPr>
            <a:xfrm rot="3780000">
              <a:off x="4647347" y="4428270"/>
              <a:ext cx="40415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err="1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Mála</a:t>
              </a:r>
              <a:r>
                <a:rPr lang="es-ES" altLang="zh-CN" sz="4000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ga</a:t>
              </a:r>
              <a:endParaRPr lang="zh-CN" altLang="en-US" sz="40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840000">
              <a:off x="2547657" y="3607650"/>
              <a:ext cx="8277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 有氧体操 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salsa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舞蹈      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毕加索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博物馆   电影观摩    </a:t>
              </a:r>
              <a:r>
                <a:rPr lang="zh-CN" altLang="en-US" sz="2000" b="1" dirty="0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太阳海岸线   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 rot="19920000">
            <a:off x="6207527" y="1707437"/>
            <a:ext cx="27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游玩西班牙</a:t>
            </a:r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南部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城市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\AppData\Local\Temp\ksohtml\wpsAC77.tm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06" t="34797"/>
          <a:stretch>
            <a:fillRect/>
          </a:stretch>
        </p:blipFill>
        <p:spPr bwMode="auto">
          <a:xfrm rot="3720000">
            <a:off x="6655308" y="3027687"/>
            <a:ext cx="1422487" cy="109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 rot="3780000">
            <a:off x="4301575" y="1076365"/>
            <a:ext cx="3038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Cultural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talks</a:t>
            </a:r>
            <a:endParaRPr lang="en-US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Welcome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aperitif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admin\Desktop\ef62779d06e4ea240c1c3e70788fb78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551" y="3573052"/>
            <a:ext cx="3146026" cy="2490604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273437" y="474434"/>
            <a:ext cx="4236462" cy="1222604"/>
            <a:chOff x="251521" y="332656"/>
            <a:chExt cx="4236462" cy="1222604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1" y="332656"/>
              <a:ext cx="4236462" cy="461665"/>
              <a:chOff x="251520" y="332656"/>
              <a:chExt cx="6552728" cy="461665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251520" y="332656"/>
                <a:ext cx="6552728" cy="461665"/>
              </a:xfrm>
              <a:prstGeom prst="rect">
                <a:avLst/>
              </a:prstGeom>
              <a:noFill/>
              <a:ln>
                <a:solidFill>
                  <a:srgbClr val="288C8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288C80"/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r>
                  <a:rPr lang="zh-CN" altLang="en-US" sz="2400" b="1" dirty="0" smtClean="0">
                    <a:solidFill>
                      <a:srgbClr val="288C80"/>
                    </a:solidFill>
                    <a:latin typeface="微软雅黑" pitchFamily="34" charset="-122"/>
                    <a:ea typeface="微软雅黑" pitchFamily="34" charset="-122"/>
                  </a:rPr>
                  <a:t> 西班牙马拉加精品游学团</a:t>
                </a:r>
                <a:endParaRPr lang="zh-CN" altLang="en-US" sz="2400" b="1" dirty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32657"/>
                <a:ext cx="144016" cy="461663"/>
              </a:xfrm>
              <a:prstGeom prst="rect">
                <a:avLst/>
              </a:prstGeom>
              <a:solidFill>
                <a:srgbClr val="288C80"/>
              </a:solidFill>
              <a:ln>
                <a:solidFill>
                  <a:srgbClr val="288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83012" y="332657"/>
                <a:ext cx="72008" cy="461664"/>
              </a:xfrm>
              <a:prstGeom prst="rect">
                <a:avLst/>
              </a:prstGeom>
              <a:solidFill>
                <a:srgbClr val="288C80"/>
              </a:solidFill>
              <a:ln>
                <a:solidFill>
                  <a:srgbClr val="288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92432" y="1093595"/>
              <a:ext cx="2928958" cy="461665"/>
            </a:xfrm>
            <a:prstGeom prst="rect">
              <a:avLst/>
            </a:prstGeom>
            <a:noFill/>
            <a:ln>
              <a:solidFill>
                <a:srgbClr val="288C8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西语</a:t>
              </a:r>
              <a:r>
                <a:rPr lang="en-US" altLang="zh-CN" sz="2400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2400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课外活动安排</a:t>
              </a:r>
              <a:endParaRPr lang="zh-CN" altLang="en-US" sz="2400" b="1" dirty="0">
                <a:solidFill>
                  <a:srgbClr val="288C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288999" y="799844"/>
              <a:ext cx="0" cy="299275"/>
            </a:xfrm>
            <a:prstGeom prst="line">
              <a:avLst/>
            </a:prstGeom>
            <a:ln w="28575">
              <a:solidFill>
                <a:srgbClr val="288C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930164" y="799844"/>
              <a:ext cx="0" cy="299275"/>
            </a:xfrm>
            <a:prstGeom prst="line">
              <a:avLst/>
            </a:prstGeom>
            <a:ln w="28575">
              <a:solidFill>
                <a:srgbClr val="288C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图示 45"/>
          <p:cNvGraphicFramePr/>
          <p:nvPr/>
        </p:nvGraphicFramePr>
        <p:xfrm>
          <a:off x="-324544" y="476672"/>
          <a:ext cx="9793088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7" name="图片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157191"/>
            <a:ext cx="3275856" cy="1080971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222803" y="563486"/>
            <a:ext cx="4236462" cy="461665"/>
            <a:chOff x="251520" y="332656"/>
            <a:chExt cx="6552728" cy="461665"/>
          </a:xfrm>
        </p:grpSpPr>
        <p:sp>
          <p:nvSpPr>
            <p:cNvPr id="49" name="TextBox 48"/>
            <p:cNvSpPr txBox="1"/>
            <p:nvPr/>
          </p:nvSpPr>
          <p:spPr>
            <a:xfrm>
              <a:off x="251520" y="332656"/>
              <a:ext cx="6552728" cy="461665"/>
            </a:xfrm>
            <a:prstGeom prst="rect">
              <a:avLst/>
            </a:prstGeom>
            <a:noFill/>
            <a:ln>
              <a:solidFill>
                <a:srgbClr val="288C8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400" b="1" dirty="0" smtClean="0">
                  <a:solidFill>
                    <a:srgbClr val="288C80"/>
                  </a:solidFill>
                  <a:latin typeface="微软雅黑" pitchFamily="34" charset="-122"/>
                  <a:ea typeface="微软雅黑" pitchFamily="34" charset="-122"/>
                </a:rPr>
                <a:t> 西班牙马拉加精品游学团</a:t>
              </a:r>
              <a:endParaRPr lang="zh-CN" altLang="en-US" sz="2400" b="1" dirty="0">
                <a:solidFill>
                  <a:srgbClr val="288C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51520" y="332657"/>
              <a:ext cx="144016" cy="461663"/>
            </a:xfrm>
            <a:prstGeom prst="rect">
              <a:avLst/>
            </a:prstGeom>
            <a:solidFill>
              <a:srgbClr val="288C80"/>
            </a:solidFill>
            <a:ln>
              <a:solidFill>
                <a:srgbClr val="288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83012" y="332657"/>
              <a:ext cx="72008" cy="461664"/>
            </a:xfrm>
            <a:prstGeom prst="rect">
              <a:avLst/>
            </a:prstGeom>
            <a:solidFill>
              <a:srgbClr val="288C80"/>
            </a:solidFill>
            <a:ln>
              <a:solidFill>
                <a:srgbClr val="288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97" y="0"/>
            <a:ext cx="9334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34842" y="1628800"/>
            <a:ext cx="56885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跳一场情感丰富的塞维利亚舞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舞一次激情昂扬的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salsa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23928" y="3422140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体验一次西班牙特有的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热情洒脱！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1557</Words>
  <Application>WPS 演示</Application>
  <PresentationFormat>全屏显示(4:3)</PresentationFormat>
  <Paragraphs>252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86</cp:revision>
  <dcterms:created xsi:type="dcterms:W3CDTF">2015-11-17T08:25:00Z</dcterms:created>
  <dcterms:modified xsi:type="dcterms:W3CDTF">2016-04-11T02:05:22Z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